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sldIdLst>
    <p:sldId id="286" r:id="rId2"/>
    <p:sldId id="256" r:id="rId3"/>
    <p:sldId id="257" r:id="rId4"/>
    <p:sldId id="288" r:id="rId5"/>
    <p:sldId id="287" r:id="rId6"/>
    <p:sldId id="258" r:id="rId7"/>
    <p:sldId id="259" r:id="rId8"/>
    <p:sldId id="290" r:id="rId9"/>
    <p:sldId id="261" r:id="rId10"/>
    <p:sldId id="262" r:id="rId11"/>
    <p:sldId id="263" r:id="rId12"/>
    <p:sldId id="264" r:id="rId13"/>
    <p:sldId id="265" r:id="rId14"/>
    <p:sldId id="266" r:id="rId15"/>
    <p:sldId id="267" r:id="rId16"/>
    <p:sldId id="268" r:id="rId17"/>
    <p:sldId id="269" r:id="rId18"/>
    <p:sldId id="270" r:id="rId19"/>
    <p:sldId id="274" r:id="rId20"/>
    <p:sldId id="272" r:id="rId21"/>
    <p:sldId id="273" r:id="rId22"/>
    <p:sldId id="275" r:id="rId23"/>
    <p:sldId id="276" r:id="rId24"/>
    <p:sldId id="277" r:id="rId25"/>
    <p:sldId id="278"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73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CB9C09-9B77-4A16-9F40-D2FC2E761DF9}" type="datetimeFigureOut">
              <a:rPr lang="fr-FR" smtClean="0"/>
              <a:pPr/>
              <a:t>13/09/2009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785A5-98B2-4DA5-BC33-DEF1E08E2E9F}"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D7785A5-98B2-4DA5-BC33-DEF1E08E2E9F}"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D7785A5-98B2-4DA5-BC33-DEF1E08E2E9F}"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D7785A5-98B2-4DA5-BC33-DEF1E08E2E9F}"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D7785A5-98B2-4DA5-BC33-DEF1E08E2E9F}"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D7785A5-98B2-4DA5-BC33-DEF1E08E2E9F}"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D7785A5-98B2-4DA5-BC33-DEF1E08E2E9F}"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D7785A5-98B2-4DA5-BC33-DEF1E08E2E9F}"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D7785A5-98B2-4DA5-BC33-DEF1E08E2E9F}"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D7785A5-98B2-4DA5-BC33-DEF1E08E2E9F}"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D7785A5-98B2-4DA5-BC33-DEF1E08E2E9F}"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D7785A5-98B2-4DA5-BC33-DEF1E08E2E9F}"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D7785A5-98B2-4DA5-BC33-DEF1E08E2E9F}"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D7785A5-98B2-4DA5-BC33-DEF1E08E2E9F}"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D7785A5-98B2-4DA5-BC33-DEF1E08E2E9F}"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D7785A5-98B2-4DA5-BC33-DEF1E08E2E9F}"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D7785A5-98B2-4DA5-BC33-DEF1E08E2E9F}"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D7785A5-98B2-4DA5-BC33-DEF1E08E2E9F}"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D7785A5-98B2-4DA5-BC33-DEF1E08E2E9F}" type="slidenum">
              <a:rPr lang="fr-FR" smtClean="0"/>
              <a:pPr/>
              <a:t>25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D7785A5-98B2-4DA5-BC33-DEF1E08E2E9F}"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D7785A5-98B2-4DA5-BC33-DEF1E08E2E9F}"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D7785A5-98B2-4DA5-BC33-DEF1E08E2E9F}"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D7785A5-98B2-4DA5-BC33-DEF1E08E2E9F}"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D7785A5-98B2-4DA5-BC33-DEF1E08E2E9F}"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D7785A5-98B2-4DA5-BC33-DEF1E08E2E9F}"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D7785A5-98B2-4DA5-BC33-DEF1E08E2E9F}"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1"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8859D0B9-EC8E-4DC8-94FB-8A977704BC61}" type="datetime1">
              <a:rPr lang="fr-FR" smtClean="0"/>
              <a:pPr/>
              <a:t>13/09/2009</a:t>
            </a:fld>
            <a:endParaRPr lang="fr-FR"/>
          </a:p>
        </p:txBody>
      </p:sp>
      <p:sp>
        <p:nvSpPr>
          <p:cNvPr id="17" name="Espace réservé du pied de page 16"/>
          <p:cNvSpPr>
            <a:spLocks noGrp="1"/>
          </p:cNvSpPr>
          <p:nvPr>
            <p:ph type="ftr" sz="quarter" idx="11"/>
          </p:nvPr>
        </p:nvSpPr>
        <p:spPr/>
        <p:txBody>
          <a:bodyPr/>
          <a:lstStyle/>
          <a:p>
            <a:r>
              <a:rPr lang="fr-FR" smtClean="0"/>
              <a:t>Congrès ISHP Vienna 2009</a:t>
            </a:r>
            <a:endParaRPr lang="fr-FR"/>
          </a:p>
        </p:txBody>
      </p:sp>
      <p:sp>
        <p:nvSpPr>
          <p:cNvPr id="29" name="Espace réservé du numéro de diapositive 28"/>
          <p:cNvSpPr>
            <a:spLocks noGrp="1"/>
          </p:cNvSpPr>
          <p:nvPr>
            <p:ph type="sldNum" sz="quarter" idx="12"/>
          </p:nvPr>
        </p:nvSpPr>
        <p:spPr/>
        <p:txBody>
          <a:bodyPr/>
          <a:lstStyle/>
          <a:p>
            <a:fld id="{881B944E-DD71-4533-807D-ACFE585677C0}"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CE1B79E-5695-4A6D-8BE1-4B709EE48140}" type="datetime1">
              <a:rPr lang="fr-FR" smtClean="0"/>
              <a:pPr/>
              <a:t>13/09/2009</a:t>
            </a:fld>
            <a:endParaRPr lang="fr-FR"/>
          </a:p>
        </p:txBody>
      </p:sp>
      <p:sp>
        <p:nvSpPr>
          <p:cNvPr id="5" name="Espace réservé du pied de page 4"/>
          <p:cNvSpPr>
            <a:spLocks noGrp="1"/>
          </p:cNvSpPr>
          <p:nvPr>
            <p:ph type="ftr" sz="quarter" idx="11"/>
          </p:nvPr>
        </p:nvSpPr>
        <p:spPr/>
        <p:txBody>
          <a:bodyPr/>
          <a:lstStyle/>
          <a:p>
            <a:r>
              <a:rPr lang="fr-FR" smtClean="0"/>
              <a:t>Congrès ISHP Vienna 2009</a:t>
            </a:r>
            <a:endParaRPr lang="fr-FR"/>
          </a:p>
        </p:txBody>
      </p:sp>
      <p:sp>
        <p:nvSpPr>
          <p:cNvPr id="6" name="Espace réservé du numéro de diapositive 5"/>
          <p:cNvSpPr>
            <a:spLocks noGrp="1"/>
          </p:cNvSpPr>
          <p:nvPr>
            <p:ph type="sldNum" sz="quarter" idx="12"/>
          </p:nvPr>
        </p:nvSpPr>
        <p:spPr/>
        <p:txBody>
          <a:bodyPr/>
          <a:lstStyle/>
          <a:p>
            <a:fld id="{881B944E-DD71-4533-807D-ACFE585677C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6FF2083-F84B-465A-A112-FDD018A1273D}" type="datetime1">
              <a:rPr lang="fr-FR" smtClean="0"/>
              <a:pPr/>
              <a:t>13/09/2009</a:t>
            </a:fld>
            <a:endParaRPr lang="fr-FR"/>
          </a:p>
        </p:txBody>
      </p:sp>
      <p:sp>
        <p:nvSpPr>
          <p:cNvPr id="5" name="Espace réservé du pied de page 4"/>
          <p:cNvSpPr>
            <a:spLocks noGrp="1"/>
          </p:cNvSpPr>
          <p:nvPr>
            <p:ph type="ftr" sz="quarter" idx="11"/>
          </p:nvPr>
        </p:nvSpPr>
        <p:spPr/>
        <p:txBody>
          <a:bodyPr/>
          <a:lstStyle/>
          <a:p>
            <a:r>
              <a:rPr lang="fr-FR" smtClean="0"/>
              <a:t>Congrès ISHP Vienna 2009</a:t>
            </a:r>
            <a:endParaRPr lang="fr-FR"/>
          </a:p>
        </p:txBody>
      </p:sp>
      <p:sp>
        <p:nvSpPr>
          <p:cNvPr id="6" name="Espace réservé du numéro de diapositive 5"/>
          <p:cNvSpPr>
            <a:spLocks noGrp="1"/>
          </p:cNvSpPr>
          <p:nvPr>
            <p:ph type="sldNum" sz="quarter" idx="12"/>
          </p:nvPr>
        </p:nvSpPr>
        <p:spPr/>
        <p:txBody>
          <a:bodyPr/>
          <a:lstStyle/>
          <a:p>
            <a:fld id="{881B944E-DD71-4533-807D-ACFE585677C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D68D6C5-ECC6-4F52-9734-124D474DE217}" type="datetime1">
              <a:rPr lang="fr-FR" smtClean="0"/>
              <a:pPr/>
              <a:t>13/09/2009</a:t>
            </a:fld>
            <a:endParaRPr lang="fr-FR"/>
          </a:p>
        </p:txBody>
      </p:sp>
      <p:sp>
        <p:nvSpPr>
          <p:cNvPr id="5" name="Espace réservé du pied de page 4"/>
          <p:cNvSpPr>
            <a:spLocks noGrp="1"/>
          </p:cNvSpPr>
          <p:nvPr>
            <p:ph type="ftr" sz="quarter" idx="11"/>
          </p:nvPr>
        </p:nvSpPr>
        <p:spPr/>
        <p:txBody>
          <a:bodyPr/>
          <a:lstStyle/>
          <a:p>
            <a:r>
              <a:rPr lang="fr-FR" smtClean="0"/>
              <a:t>Congrès ISHP Vienna 2009</a:t>
            </a:r>
            <a:endParaRPr lang="fr-FR"/>
          </a:p>
        </p:txBody>
      </p:sp>
      <p:sp>
        <p:nvSpPr>
          <p:cNvPr id="6" name="Espace réservé du numéro de diapositive 5"/>
          <p:cNvSpPr>
            <a:spLocks noGrp="1"/>
          </p:cNvSpPr>
          <p:nvPr>
            <p:ph type="sldNum" sz="quarter" idx="12"/>
          </p:nvPr>
        </p:nvSpPr>
        <p:spPr/>
        <p:txBody>
          <a:bodyPr/>
          <a:lstStyle/>
          <a:p>
            <a:fld id="{881B944E-DD71-4533-807D-ACFE585677C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7"/>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7FA6A82B-CF41-4530-8246-F2CB1F9EB290}" type="datetime1">
              <a:rPr lang="fr-FR" smtClean="0"/>
              <a:pPr/>
              <a:t>13/09/2009</a:t>
            </a:fld>
            <a:endParaRPr lang="fr-FR"/>
          </a:p>
        </p:txBody>
      </p:sp>
      <p:sp>
        <p:nvSpPr>
          <p:cNvPr id="5" name="Espace réservé du pied de page 4"/>
          <p:cNvSpPr>
            <a:spLocks noGrp="1"/>
          </p:cNvSpPr>
          <p:nvPr>
            <p:ph type="ftr" sz="quarter" idx="11"/>
          </p:nvPr>
        </p:nvSpPr>
        <p:spPr/>
        <p:txBody>
          <a:bodyPr/>
          <a:lstStyle/>
          <a:p>
            <a:r>
              <a:rPr lang="fr-FR" smtClean="0"/>
              <a:t>Congrès ISHP Vienna 2009</a:t>
            </a:r>
            <a:endParaRPr lang="fr-FR"/>
          </a:p>
        </p:txBody>
      </p:sp>
      <p:sp>
        <p:nvSpPr>
          <p:cNvPr id="6" name="Espace réservé du numéro de diapositive 5"/>
          <p:cNvSpPr>
            <a:spLocks noGrp="1"/>
          </p:cNvSpPr>
          <p:nvPr>
            <p:ph type="sldNum" sz="quarter" idx="12"/>
          </p:nvPr>
        </p:nvSpPr>
        <p:spPr>
          <a:xfrm>
            <a:off x="7924800" y="6416676"/>
            <a:ext cx="762000" cy="365125"/>
          </a:xfrm>
        </p:spPr>
        <p:txBody>
          <a:bodyPr/>
          <a:lstStyle/>
          <a:p>
            <a:fld id="{881B944E-DD71-4533-807D-ACFE585677C0}"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321138B3-A3F0-4926-9BA1-7CB50E01E271}" type="datetime1">
              <a:rPr lang="fr-FR" smtClean="0"/>
              <a:pPr/>
              <a:t>13/09/2009</a:t>
            </a:fld>
            <a:endParaRPr lang="fr-FR"/>
          </a:p>
        </p:txBody>
      </p:sp>
      <p:sp>
        <p:nvSpPr>
          <p:cNvPr id="6" name="Espace réservé du pied de page 5"/>
          <p:cNvSpPr>
            <a:spLocks noGrp="1"/>
          </p:cNvSpPr>
          <p:nvPr>
            <p:ph type="ftr" sz="quarter" idx="11"/>
          </p:nvPr>
        </p:nvSpPr>
        <p:spPr/>
        <p:txBody>
          <a:bodyPr/>
          <a:lstStyle/>
          <a:p>
            <a:r>
              <a:rPr lang="fr-FR" smtClean="0"/>
              <a:t>Congrès ISHP Vienna 2009</a:t>
            </a:r>
            <a:endParaRPr lang="fr-FR"/>
          </a:p>
        </p:txBody>
      </p:sp>
      <p:sp>
        <p:nvSpPr>
          <p:cNvPr id="7" name="Espace réservé du numéro de diapositive 6"/>
          <p:cNvSpPr>
            <a:spLocks noGrp="1"/>
          </p:cNvSpPr>
          <p:nvPr>
            <p:ph type="sldNum" sz="quarter" idx="12"/>
          </p:nvPr>
        </p:nvSpPr>
        <p:spPr/>
        <p:txBody>
          <a:bodyPr/>
          <a:lstStyle/>
          <a:p>
            <a:fld id="{881B944E-DD71-4533-807D-ACFE585677C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1"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6"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1" y="2362201"/>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096E6FB8-E310-422D-9E4B-86478B53ABE4}" type="datetime1">
              <a:rPr lang="fr-FR" smtClean="0"/>
              <a:pPr/>
              <a:t>13/09/2009</a:t>
            </a:fld>
            <a:endParaRPr lang="fr-FR"/>
          </a:p>
        </p:txBody>
      </p:sp>
      <p:sp>
        <p:nvSpPr>
          <p:cNvPr id="8" name="Espace réservé du pied de page 7"/>
          <p:cNvSpPr>
            <a:spLocks noGrp="1"/>
          </p:cNvSpPr>
          <p:nvPr>
            <p:ph type="ftr" sz="quarter" idx="11"/>
          </p:nvPr>
        </p:nvSpPr>
        <p:spPr/>
        <p:txBody>
          <a:bodyPr/>
          <a:lstStyle/>
          <a:p>
            <a:r>
              <a:rPr lang="fr-FR" smtClean="0"/>
              <a:t>Congrès ISHP Vienna 2009</a:t>
            </a:r>
            <a:endParaRPr lang="fr-FR"/>
          </a:p>
        </p:txBody>
      </p:sp>
      <p:sp>
        <p:nvSpPr>
          <p:cNvPr id="9" name="Espace réservé du numéro de diapositive 8"/>
          <p:cNvSpPr>
            <a:spLocks noGrp="1"/>
          </p:cNvSpPr>
          <p:nvPr>
            <p:ph type="sldNum" sz="quarter" idx="12"/>
          </p:nvPr>
        </p:nvSpPr>
        <p:spPr/>
        <p:txBody>
          <a:bodyPr/>
          <a:lstStyle/>
          <a:p>
            <a:fld id="{881B944E-DD71-4533-807D-ACFE585677C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20CDAD7A-4233-41ED-ADA6-66D37748027A}" type="datetime1">
              <a:rPr lang="fr-FR" smtClean="0"/>
              <a:pPr/>
              <a:t>13/09/2009</a:t>
            </a:fld>
            <a:endParaRPr lang="fr-FR"/>
          </a:p>
        </p:txBody>
      </p:sp>
      <p:sp>
        <p:nvSpPr>
          <p:cNvPr id="4" name="Espace réservé du pied de page 3"/>
          <p:cNvSpPr>
            <a:spLocks noGrp="1"/>
          </p:cNvSpPr>
          <p:nvPr>
            <p:ph type="ftr" sz="quarter" idx="11"/>
          </p:nvPr>
        </p:nvSpPr>
        <p:spPr/>
        <p:txBody>
          <a:bodyPr/>
          <a:lstStyle/>
          <a:p>
            <a:r>
              <a:rPr lang="fr-FR" smtClean="0"/>
              <a:t>Congrès ISHP Vienna 2009</a:t>
            </a:r>
            <a:endParaRPr lang="fr-FR"/>
          </a:p>
        </p:txBody>
      </p:sp>
      <p:sp>
        <p:nvSpPr>
          <p:cNvPr id="5" name="Espace réservé du numéro de diapositive 4"/>
          <p:cNvSpPr>
            <a:spLocks noGrp="1"/>
          </p:cNvSpPr>
          <p:nvPr>
            <p:ph type="sldNum" sz="quarter" idx="12"/>
          </p:nvPr>
        </p:nvSpPr>
        <p:spPr/>
        <p:txBody>
          <a:bodyPr/>
          <a:lstStyle/>
          <a:p>
            <a:fld id="{881B944E-DD71-4533-807D-ACFE585677C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8873923-B6E6-4A5B-8AB5-05040E1B43E1}" type="datetime1">
              <a:rPr lang="fr-FR" smtClean="0"/>
              <a:pPr/>
              <a:t>13/09/2009</a:t>
            </a:fld>
            <a:endParaRPr lang="fr-FR"/>
          </a:p>
        </p:txBody>
      </p:sp>
      <p:sp>
        <p:nvSpPr>
          <p:cNvPr id="3" name="Espace réservé du pied de page 2"/>
          <p:cNvSpPr>
            <a:spLocks noGrp="1"/>
          </p:cNvSpPr>
          <p:nvPr>
            <p:ph type="ftr" sz="quarter" idx="11"/>
          </p:nvPr>
        </p:nvSpPr>
        <p:spPr/>
        <p:txBody>
          <a:bodyPr/>
          <a:lstStyle/>
          <a:p>
            <a:r>
              <a:rPr lang="fr-FR" smtClean="0"/>
              <a:t>Congrès ISHP Vienna 2009</a:t>
            </a:r>
            <a:endParaRPr lang="fr-FR"/>
          </a:p>
        </p:txBody>
      </p:sp>
      <p:sp>
        <p:nvSpPr>
          <p:cNvPr id="4" name="Espace réservé du numéro de diapositive 3"/>
          <p:cNvSpPr>
            <a:spLocks noGrp="1"/>
          </p:cNvSpPr>
          <p:nvPr>
            <p:ph type="sldNum" sz="quarter" idx="12"/>
          </p:nvPr>
        </p:nvSpPr>
        <p:spPr/>
        <p:txBody>
          <a:bodyPr/>
          <a:lstStyle/>
          <a:p>
            <a:fld id="{881B944E-DD71-4533-807D-ACFE585677C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1"/>
            <a:ext cx="5111751"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270BCE4-45D8-4BFB-9443-9D3E7F8323B9}" type="datetime1">
              <a:rPr lang="fr-FR" smtClean="0"/>
              <a:pPr/>
              <a:t>13/09/2009</a:t>
            </a:fld>
            <a:endParaRPr lang="fr-FR"/>
          </a:p>
        </p:txBody>
      </p:sp>
      <p:sp>
        <p:nvSpPr>
          <p:cNvPr id="6" name="Espace réservé du pied de page 5"/>
          <p:cNvSpPr>
            <a:spLocks noGrp="1"/>
          </p:cNvSpPr>
          <p:nvPr>
            <p:ph type="ftr" sz="quarter" idx="11"/>
          </p:nvPr>
        </p:nvSpPr>
        <p:spPr/>
        <p:txBody>
          <a:bodyPr/>
          <a:lstStyle/>
          <a:p>
            <a:r>
              <a:rPr lang="fr-FR" smtClean="0"/>
              <a:t>Congrès ISHP Vienna 2009</a:t>
            </a:r>
            <a:endParaRPr lang="fr-FR"/>
          </a:p>
        </p:txBody>
      </p:sp>
      <p:sp>
        <p:nvSpPr>
          <p:cNvPr id="7" name="Espace réservé du numéro de diapositive 6"/>
          <p:cNvSpPr>
            <a:spLocks noGrp="1"/>
          </p:cNvSpPr>
          <p:nvPr>
            <p:ph type="sldNum" sz="quarter" idx="12"/>
          </p:nvPr>
        </p:nvSpPr>
        <p:spPr/>
        <p:txBody>
          <a:bodyPr/>
          <a:lstStyle/>
          <a:p>
            <a:fld id="{881B944E-DD71-4533-807D-ACFE585677C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221ED1DC-9364-4FF5-8CBB-8CCB9BC023EC}" type="datetime1">
              <a:rPr lang="fr-FR" smtClean="0"/>
              <a:pPr/>
              <a:t>13/09/2009</a:t>
            </a:fld>
            <a:endParaRPr lang="fr-FR"/>
          </a:p>
        </p:txBody>
      </p:sp>
      <p:sp>
        <p:nvSpPr>
          <p:cNvPr id="6" name="Espace réservé du pied de page 5"/>
          <p:cNvSpPr>
            <a:spLocks noGrp="1"/>
          </p:cNvSpPr>
          <p:nvPr>
            <p:ph type="ftr" sz="quarter" idx="11"/>
          </p:nvPr>
        </p:nvSpPr>
        <p:spPr/>
        <p:txBody>
          <a:bodyPr/>
          <a:lstStyle/>
          <a:p>
            <a:r>
              <a:rPr lang="fr-FR" smtClean="0"/>
              <a:t>Congrès ISHP Vienna 2009</a:t>
            </a:r>
            <a:endParaRPr lang="fr-FR"/>
          </a:p>
        </p:txBody>
      </p:sp>
      <p:sp>
        <p:nvSpPr>
          <p:cNvPr id="7" name="Espace réservé du numéro de diapositive 6"/>
          <p:cNvSpPr>
            <a:spLocks noGrp="1"/>
          </p:cNvSpPr>
          <p:nvPr>
            <p:ph type="sldNum" sz="quarter" idx="12"/>
          </p:nvPr>
        </p:nvSpPr>
        <p:spPr/>
        <p:txBody>
          <a:bodyPr/>
          <a:lstStyle/>
          <a:p>
            <a:fld id="{881B944E-DD71-4533-807D-ACFE585677C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6"/>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CB34C2B-1489-46AD-82B3-FFB99B5F9250}" type="datetime1">
              <a:rPr lang="fr-FR" smtClean="0"/>
              <a:pPr/>
              <a:t>13/09/2009</a:t>
            </a:fld>
            <a:endParaRPr lang="fr-FR"/>
          </a:p>
        </p:txBody>
      </p:sp>
      <p:sp>
        <p:nvSpPr>
          <p:cNvPr id="3" name="Espace réservé du pied de page 2"/>
          <p:cNvSpPr>
            <a:spLocks noGrp="1"/>
          </p:cNvSpPr>
          <p:nvPr>
            <p:ph type="ftr" sz="quarter" idx="3"/>
          </p:nvPr>
        </p:nvSpPr>
        <p:spPr>
          <a:xfrm>
            <a:off x="3124200" y="6416676"/>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fr-FR" smtClean="0"/>
              <a:t>Congrès ISHP Vienna 2009</a:t>
            </a:r>
            <a:endParaRPr lang="fr-FR"/>
          </a:p>
        </p:txBody>
      </p:sp>
      <p:sp>
        <p:nvSpPr>
          <p:cNvPr id="23" name="Espace réservé du numéro de diapositive 22"/>
          <p:cNvSpPr>
            <a:spLocks noGrp="1"/>
          </p:cNvSpPr>
          <p:nvPr>
            <p:ph type="sldNum" sz="quarter" idx="4"/>
          </p:nvPr>
        </p:nvSpPr>
        <p:spPr>
          <a:xfrm>
            <a:off x="7924800" y="6416676"/>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81B944E-DD71-4533-807D-ACFE585677C0}"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9.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6.jpeg"/><Relationship Id="rId5" Type="http://schemas.openxmlformats.org/officeDocument/2006/relationships/image" Target="../media/image31.jpeg"/><Relationship Id="rId10" Type="http://schemas.openxmlformats.org/officeDocument/2006/relationships/image" Target="../media/image9.jpeg"/><Relationship Id="rId4" Type="http://schemas.openxmlformats.org/officeDocument/2006/relationships/image" Target="../media/image30.jpeg"/><Relationship Id="rId9"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9.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642911" y="1285860"/>
            <a:ext cx="7851648" cy="1828800"/>
          </a:xfrm>
          <a:ln>
            <a:solidFill>
              <a:schemeClr val="accent1"/>
            </a:solidFill>
          </a:ln>
          <a:effectLst>
            <a:innerShdw blurRad="63500" dist="50800" dir="18900000">
              <a:prstClr val="black">
                <a:alpha val="50000"/>
              </a:prstClr>
            </a:innerShdw>
          </a:effectLst>
        </p:spPr>
        <p:txBody>
          <a:bodyPr>
            <a:normAutofit/>
          </a:bodyPr>
          <a:lstStyle/>
          <a:p>
            <a:r>
              <a:rPr lang="fr-FR" sz="6000" dirty="0" smtClean="0"/>
              <a:t>Un apothicaire au 18</a:t>
            </a:r>
            <a:r>
              <a:rPr lang="fr-FR" sz="6000" baseline="30000" dirty="0" smtClean="0"/>
              <a:t>ème</a:t>
            </a:r>
            <a:r>
              <a:rPr lang="fr-FR" sz="6000" dirty="0" smtClean="0"/>
              <a:t>  siècle</a:t>
            </a:r>
            <a:endParaRPr lang="fr-FR" sz="6000" dirty="0"/>
          </a:p>
        </p:txBody>
      </p:sp>
      <p:sp>
        <p:nvSpPr>
          <p:cNvPr id="6" name="Espace réservé du pied de page 5"/>
          <p:cNvSpPr>
            <a:spLocks noGrp="1"/>
          </p:cNvSpPr>
          <p:nvPr>
            <p:ph type="ftr" sz="quarter" idx="11"/>
          </p:nvPr>
        </p:nvSpPr>
        <p:spPr>
          <a:xfrm>
            <a:off x="2714612" y="6492876"/>
            <a:ext cx="3352800" cy="365125"/>
          </a:xfrm>
        </p:spPr>
        <p:txBody>
          <a:bodyPr/>
          <a:lstStyle/>
          <a:p>
            <a:pPr algn="ctr"/>
            <a:r>
              <a:rPr lang="fr-FR" dirty="0" smtClean="0"/>
              <a:t>Congrès ISHP Vienna 2009</a:t>
            </a:r>
            <a:endParaRPr lang="fr-FR" dirty="0"/>
          </a:p>
        </p:txBody>
      </p:sp>
      <p:sp>
        <p:nvSpPr>
          <p:cNvPr id="5" name="Sous-titre 4"/>
          <p:cNvSpPr>
            <a:spLocks noGrp="1"/>
          </p:cNvSpPr>
          <p:nvPr>
            <p:ph type="subTitle" idx="1"/>
          </p:nvPr>
        </p:nvSpPr>
        <p:spPr>
          <a:xfrm>
            <a:off x="500035" y="3071810"/>
            <a:ext cx="7854696" cy="1752600"/>
          </a:xfrm>
        </p:spPr>
        <p:txBody>
          <a:bodyPr/>
          <a:lstStyle/>
          <a:p>
            <a:r>
              <a:rPr lang="fr-FR" b="1" dirty="0" smtClean="0">
                <a:solidFill>
                  <a:schemeClr val="bg2">
                    <a:lumMod val="40000"/>
                    <a:lumOff val="60000"/>
                  </a:schemeClr>
                </a:solidFill>
              </a:rPr>
              <a:t>D’après un tableau de Pietro Longhi</a:t>
            </a:r>
          </a:p>
          <a:p>
            <a:r>
              <a:rPr lang="fr-FR" b="1" dirty="0" smtClean="0">
                <a:solidFill>
                  <a:schemeClr val="bg2">
                    <a:lumMod val="40000"/>
                    <a:lumOff val="60000"/>
                  </a:schemeClr>
                </a:solidFill>
              </a:rPr>
              <a:t>1752</a:t>
            </a:r>
            <a:endParaRPr lang="fr-FR" b="1" dirty="0">
              <a:solidFill>
                <a:schemeClr val="bg2">
                  <a:lumMod val="40000"/>
                  <a:lumOff val="60000"/>
                </a:schemeClr>
              </a:solidFill>
            </a:endParaRPr>
          </a:p>
        </p:txBody>
      </p:sp>
      <p:pic>
        <p:nvPicPr>
          <p:cNvPr id="7" name="Image 6" descr="Nouveau Logo.jpg"/>
          <p:cNvPicPr>
            <a:picLocks noChangeAspect="1"/>
          </p:cNvPicPr>
          <p:nvPr/>
        </p:nvPicPr>
        <p:blipFill>
          <a:blip r:embed="rId3" cstate="print"/>
          <a:stretch>
            <a:fillRect/>
          </a:stretch>
        </p:blipFill>
        <p:spPr>
          <a:xfrm>
            <a:off x="3786183" y="5143512"/>
            <a:ext cx="1261872" cy="809244"/>
          </a:xfrm>
          <a:prstGeom prst="rect">
            <a:avLst/>
          </a:prstGeom>
        </p:spPr>
      </p:pic>
      <p:sp>
        <p:nvSpPr>
          <p:cNvPr id="8" name="ZoneTexte 7"/>
          <p:cNvSpPr txBox="1"/>
          <p:nvPr/>
        </p:nvSpPr>
        <p:spPr>
          <a:xfrm>
            <a:off x="3428992" y="4357694"/>
            <a:ext cx="1928827" cy="584775"/>
          </a:xfrm>
          <a:prstGeom prst="rect">
            <a:avLst/>
          </a:prstGeom>
          <a:noFill/>
        </p:spPr>
        <p:txBody>
          <a:bodyPr wrap="square" rtlCol="0">
            <a:spAutoFit/>
          </a:bodyPr>
          <a:lstStyle/>
          <a:p>
            <a:pPr algn="ctr"/>
            <a:r>
              <a:rPr lang="fr-FR" dirty="0" smtClean="0"/>
              <a:t>Jacques Gravé</a:t>
            </a:r>
          </a:p>
          <a:p>
            <a:pPr algn="ctr"/>
            <a:r>
              <a:rPr lang="fr-FR" sz="1400" dirty="0" smtClean="0"/>
              <a:t>Président S.P.P.</a:t>
            </a:r>
            <a:endParaRPr lang="fr-FR"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Apotecario-PietroLonghi 8.jpg"/>
          <p:cNvPicPr>
            <a:picLocks noChangeAspect="1"/>
          </p:cNvPicPr>
          <p:nvPr/>
        </p:nvPicPr>
        <p:blipFill>
          <a:blip r:embed="rId3"/>
          <a:stretch>
            <a:fillRect/>
          </a:stretch>
        </p:blipFill>
        <p:spPr>
          <a:xfrm>
            <a:off x="357158" y="5000636"/>
            <a:ext cx="1933956" cy="1412748"/>
          </a:xfrm>
          <a:prstGeom prst="rect">
            <a:avLst/>
          </a:prstGeom>
        </p:spPr>
      </p:pic>
      <p:pic>
        <p:nvPicPr>
          <p:cNvPr id="5" name="Espace réservé du contenu 4" descr="Copie de Apothicaire de PietroLonghi 1752 Galerie de l'Académie Venise.jpg"/>
          <p:cNvPicPr>
            <a:picLocks noGrp="1" noChangeAspect="1"/>
          </p:cNvPicPr>
          <p:nvPr>
            <p:ph idx="1"/>
          </p:nvPr>
        </p:nvPicPr>
        <p:blipFill>
          <a:blip r:embed="rId4"/>
          <a:stretch>
            <a:fillRect/>
          </a:stretch>
        </p:blipFill>
        <p:spPr>
          <a:xfrm>
            <a:off x="3000358" y="1785899"/>
            <a:ext cx="3125053" cy="3548238"/>
          </a:xfrm>
        </p:spPr>
      </p:pic>
      <p:pic>
        <p:nvPicPr>
          <p:cNvPr id="8" name="Espace réservé du contenu 7" descr="Copie de Copie de Apothicaire de PietroLonghi 1752 Galerie de l'Académie Venise.jpg"/>
          <p:cNvPicPr>
            <a:picLocks noChangeAspect="1"/>
          </p:cNvPicPr>
          <p:nvPr/>
        </p:nvPicPr>
        <p:blipFill>
          <a:blip r:embed="rId5"/>
          <a:stretch>
            <a:fillRect/>
          </a:stretch>
        </p:blipFill>
        <p:spPr>
          <a:xfrm>
            <a:off x="2214546" y="0"/>
            <a:ext cx="5280660" cy="6803136"/>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 5" descr="Copie de Apothicaire de PietroLonghi 1752 Galerie de l'Académie Venise.jpg"/>
          <p:cNvPicPr>
            <a:picLocks noChangeAspect="1"/>
          </p:cNvPicPr>
          <p:nvPr/>
        </p:nvPicPr>
        <p:blipFill>
          <a:blip r:embed="rId6"/>
          <a:stretch>
            <a:fillRect/>
          </a:stretch>
        </p:blipFill>
        <p:spPr>
          <a:xfrm>
            <a:off x="6336792" y="428604"/>
            <a:ext cx="2807208" cy="6016752"/>
          </a:xfrm>
          <a:prstGeom prst="rect">
            <a:avLst/>
          </a:prstGeom>
        </p:spPr>
      </p:pic>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Congrès ISHP Vienna 2009</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8"/>
                                        </p:tgtEl>
                                        <p:attrNameLst>
                                          <p:attrName>ppt_x</p:attrName>
                                        </p:attrNameLst>
                                      </p:cBhvr>
                                      <p:tavLst>
                                        <p:tav tm="0">
                                          <p:val>
                                            <p:strVal val="ppt_x"/>
                                          </p:val>
                                        </p:tav>
                                        <p:tav tm="100000">
                                          <p:val>
                                            <p:strVal val="ppt_x"/>
                                          </p:val>
                                        </p:tav>
                                      </p:tavLst>
                                    </p:anim>
                                    <p:anim calcmode="lin" valueType="num">
                                      <p:cBhvr additive="base">
                                        <p:cTn id="11" dur="500"/>
                                        <p:tgtEl>
                                          <p:spTgt spid="8"/>
                                        </p:tgtEl>
                                        <p:attrNameLst>
                                          <p:attrName>ppt_y</p:attrName>
                                        </p:attrNameLst>
                                      </p:cBhvr>
                                      <p:tavLst>
                                        <p:tav tm="0">
                                          <p:val>
                                            <p:strVal val="ppt_y"/>
                                          </p:val>
                                        </p:tav>
                                        <p:tav tm="100000">
                                          <p:val>
                                            <p:strVal val="1+ppt_h/2"/>
                                          </p:val>
                                        </p:tav>
                                      </p:tavLst>
                                    </p:anim>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Copie de Copie de Copie de Apothicaire de PietroLonghi 1752 Galerie de l'Académie Venise.jpg"/>
          <p:cNvPicPr>
            <a:picLocks noGrp="1" noChangeAspect="1"/>
          </p:cNvPicPr>
          <p:nvPr>
            <p:ph idx="1"/>
          </p:nvPr>
        </p:nvPicPr>
        <p:blipFill>
          <a:blip r:embed="rId3"/>
          <a:stretch>
            <a:fillRect/>
          </a:stretch>
        </p:blipFill>
        <p:spPr>
          <a:xfrm>
            <a:off x="1142976" y="0"/>
            <a:ext cx="2549804" cy="6668719"/>
          </a:xfrm>
        </p:spPr>
      </p:pic>
      <p:pic>
        <p:nvPicPr>
          <p:cNvPr id="7" name="Espace réservé du contenu 7" descr="Copie de Copie de Apothicaire de PietroLonghi 1752 Galerie de l'Académie Venise.jpg"/>
          <p:cNvPicPr>
            <a:picLocks noChangeAspect="1"/>
          </p:cNvPicPr>
          <p:nvPr/>
        </p:nvPicPr>
        <p:blipFill>
          <a:blip r:embed="rId4"/>
          <a:stretch>
            <a:fillRect/>
          </a:stretch>
        </p:blipFill>
        <p:spPr>
          <a:xfrm>
            <a:off x="2285984" y="54864"/>
            <a:ext cx="5280660" cy="6803136"/>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 5" descr="Copie de Copie de Copie de Apothicaire de PietroLonghi 1752 Galerie de l'Académie Venise-1.jpg"/>
          <p:cNvPicPr>
            <a:picLocks noChangeAspect="1"/>
          </p:cNvPicPr>
          <p:nvPr/>
        </p:nvPicPr>
        <p:blipFill>
          <a:blip r:embed="rId5"/>
          <a:stretch>
            <a:fillRect/>
          </a:stretch>
        </p:blipFill>
        <p:spPr>
          <a:xfrm>
            <a:off x="6003950" y="1714488"/>
            <a:ext cx="3140050" cy="2752161"/>
          </a:xfrm>
          <a:prstGeom prst="rect">
            <a:avLst/>
          </a:prstGeom>
        </p:spPr>
      </p:pic>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Congrès ISHP Vienna 2009</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Copie de Copie de Apothicaire de PietroLonghi 1752 Galerie de l'Académie Venise.jpg"/>
          <p:cNvPicPr>
            <a:picLocks noGrp="1" noChangeAspect="1"/>
          </p:cNvPicPr>
          <p:nvPr>
            <p:ph idx="1"/>
          </p:nvPr>
        </p:nvPicPr>
        <p:blipFill>
          <a:blip r:embed="rId3"/>
          <a:stretch>
            <a:fillRect/>
          </a:stretch>
        </p:blipFill>
        <p:spPr>
          <a:xfrm>
            <a:off x="2643174" y="500042"/>
            <a:ext cx="5733288" cy="5623560"/>
          </a:xfrm>
        </p:spPr>
      </p:pic>
      <p:pic>
        <p:nvPicPr>
          <p:cNvPr id="6" name="Image 5" descr="Copie de Copie de Copie de Copie de Apothicaire de PietroLonghi 1752 Galerie de l'Académie Venise.jpg"/>
          <p:cNvPicPr>
            <a:picLocks noChangeAspect="1"/>
          </p:cNvPicPr>
          <p:nvPr/>
        </p:nvPicPr>
        <p:blipFill>
          <a:blip r:embed="rId4"/>
          <a:stretch>
            <a:fillRect/>
          </a:stretch>
        </p:blipFill>
        <p:spPr>
          <a:xfrm>
            <a:off x="357158" y="1000108"/>
            <a:ext cx="1810512" cy="4279392"/>
          </a:xfrm>
          <a:prstGeom prst="rect">
            <a:avLst/>
          </a:prstGeom>
        </p:spPr>
      </p:pic>
      <p:pic>
        <p:nvPicPr>
          <p:cNvPr id="8" name="Espace réservé du contenu 7" descr="Copie de Copie de Apothicaire de PietroLonghi 1752 Galerie de l'Académie Venise.jpg"/>
          <p:cNvPicPr>
            <a:picLocks noChangeAspect="1"/>
          </p:cNvPicPr>
          <p:nvPr/>
        </p:nvPicPr>
        <p:blipFill>
          <a:blip r:embed="rId5"/>
          <a:stretch>
            <a:fillRect/>
          </a:stretch>
        </p:blipFill>
        <p:spPr>
          <a:xfrm>
            <a:off x="2285984" y="54864"/>
            <a:ext cx="5280660" cy="6803136"/>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Congrès ISHP Vienna 2009</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Apotecario-PietroLonghi 18.jpg"/>
          <p:cNvPicPr>
            <a:picLocks noGrp="1" noChangeAspect="1"/>
          </p:cNvPicPr>
          <p:nvPr>
            <p:ph idx="1"/>
          </p:nvPr>
        </p:nvPicPr>
        <p:blipFill>
          <a:blip r:embed="rId3"/>
          <a:stretch>
            <a:fillRect/>
          </a:stretch>
        </p:blipFill>
        <p:spPr>
          <a:xfrm>
            <a:off x="2714612" y="428604"/>
            <a:ext cx="4507992" cy="5882930"/>
          </a:xfrm>
        </p:spPr>
      </p:pic>
      <p:pic>
        <p:nvPicPr>
          <p:cNvPr id="6" name="Espace réservé du contenu 7" descr="Copie de Copie de Apothicaire de PietroLonghi 1752 Galerie de l'Académie Venise.jpg"/>
          <p:cNvPicPr>
            <a:picLocks noChangeAspect="1"/>
          </p:cNvPicPr>
          <p:nvPr/>
        </p:nvPicPr>
        <p:blipFill>
          <a:blip r:embed="rId4"/>
          <a:stretch>
            <a:fillRect/>
          </a:stretch>
        </p:blipFill>
        <p:spPr>
          <a:xfrm>
            <a:off x="2285984" y="54864"/>
            <a:ext cx="5280660" cy="6803136"/>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Congrès ISHP Vienna 2009</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6371 0.02754 L 0.31371 0.02754 " pathEditMode="relative" rAng="0" ptsTypes="AA">
                                      <p:cBhvr>
                                        <p:cTn id="6" dur="2000" fill="hold"/>
                                        <p:tgtEl>
                                          <p:spTgt spid="6"/>
                                        </p:tgtEl>
                                        <p:attrNameLst>
                                          <p:attrName>ppt_x</p:attrName>
                                          <p:attrName>ppt_y</p:attrName>
                                        </p:attrNameLst>
                                      </p:cBhvr>
                                      <p:rCtr x="125" y="0"/>
                                    </p:animMotion>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Apotecario-PietroLonghi 19.jpg"/>
          <p:cNvPicPr>
            <a:picLocks noGrp="1" noChangeAspect="1"/>
          </p:cNvPicPr>
          <p:nvPr>
            <p:ph idx="1"/>
          </p:nvPr>
        </p:nvPicPr>
        <p:blipFill>
          <a:blip r:embed="rId3"/>
          <a:stretch>
            <a:fillRect/>
          </a:stretch>
        </p:blipFill>
        <p:spPr>
          <a:xfrm>
            <a:off x="1214414" y="10973"/>
            <a:ext cx="6989674" cy="6847027"/>
          </a:xfrm>
        </p:spPr>
      </p:pic>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Congrès ISHP Vienna 2009</a:t>
            </a:r>
            <a:endParaRPr lang="fr-FR"/>
          </a:p>
        </p:txBody>
      </p:sp>
      <p:pic>
        <p:nvPicPr>
          <p:cNvPr id="6" name="Espace réservé du contenu 7" descr="Copie de Copie de Apothicaire de PietroLonghi 1752 Galerie de l'Académie Venise.jpg"/>
          <p:cNvPicPr>
            <a:picLocks noChangeAspect="1"/>
          </p:cNvPicPr>
          <p:nvPr/>
        </p:nvPicPr>
        <p:blipFill>
          <a:blip r:embed="rId4"/>
          <a:stretch>
            <a:fillRect/>
          </a:stretch>
        </p:blipFill>
        <p:spPr>
          <a:xfrm>
            <a:off x="2285984" y="54864"/>
            <a:ext cx="5280660" cy="6803136"/>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Apotecario-PietroLonghi 10-1.jpg"/>
          <p:cNvPicPr>
            <a:picLocks noChangeAspect="1"/>
          </p:cNvPicPr>
          <p:nvPr/>
        </p:nvPicPr>
        <p:blipFill>
          <a:blip r:embed="rId3"/>
          <a:stretch>
            <a:fillRect/>
          </a:stretch>
        </p:blipFill>
        <p:spPr>
          <a:xfrm>
            <a:off x="2786050" y="4714884"/>
            <a:ext cx="4032504" cy="1824228"/>
          </a:xfrm>
          <a:prstGeom prst="rect">
            <a:avLst/>
          </a:prstGeom>
        </p:spPr>
      </p:pic>
      <p:pic>
        <p:nvPicPr>
          <p:cNvPr id="5" name="Espace réservé du contenu 4" descr="Apotecario-PietroLonghi 1.jpg"/>
          <p:cNvPicPr>
            <a:picLocks noGrp="1" noChangeAspect="1"/>
          </p:cNvPicPr>
          <p:nvPr>
            <p:ph idx="1"/>
          </p:nvPr>
        </p:nvPicPr>
        <p:blipFill>
          <a:blip r:embed="rId4"/>
          <a:stretch>
            <a:fillRect/>
          </a:stretch>
        </p:blipFill>
        <p:spPr>
          <a:xfrm>
            <a:off x="2714612" y="0"/>
            <a:ext cx="4197096" cy="4581144"/>
          </a:xfrm>
        </p:spPr>
      </p:pic>
      <p:pic>
        <p:nvPicPr>
          <p:cNvPr id="7" name="Espace réservé du contenu 7" descr="Copie de Copie de Apothicaire de PietroLonghi 1752 Galerie de l'Académie Venise.jpg"/>
          <p:cNvPicPr>
            <a:picLocks noChangeAspect="1"/>
          </p:cNvPicPr>
          <p:nvPr/>
        </p:nvPicPr>
        <p:blipFill>
          <a:blip r:embed="rId5"/>
          <a:stretch>
            <a:fillRect/>
          </a:stretch>
        </p:blipFill>
        <p:spPr>
          <a:xfrm>
            <a:off x="2285984" y="54864"/>
            <a:ext cx="5280660" cy="6803136"/>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Congrès ISHP Vienna 2009</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Apotecario-PietroLonghi 17.jpg"/>
          <p:cNvPicPr>
            <a:picLocks noChangeAspect="1"/>
          </p:cNvPicPr>
          <p:nvPr/>
        </p:nvPicPr>
        <p:blipFill>
          <a:blip r:embed="rId3"/>
          <a:stretch>
            <a:fillRect/>
          </a:stretch>
        </p:blipFill>
        <p:spPr>
          <a:xfrm>
            <a:off x="5929322" y="3786190"/>
            <a:ext cx="1508760" cy="1577340"/>
          </a:xfrm>
          <a:prstGeom prst="rect">
            <a:avLst/>
          </a:prstGeom>
        </p:spPr>
      </p:pic>
      <p:pic>
        <p:nvPicPr>
          <p:cNvPr id="6" name="Image 5" descr="Apotecario-PietroLonghi 16.jpg"/>
          <p:cNvPicPr>
            <a:picLocks noChangeAspect="1"/>
          </p:cNvPicPr>
          <p:nvPr/>
        </p:nvPicPr>
        <p:blipFill>
          <a:blip r:embed="rId4"/>
          <a:stretch>
            <a:fillRect/>
          </a:stretch>
        </p:blipFill>
        <p:spPr>
          <a:xfrm>
            <a:off x="2285984" y="3714752"/>
            <a:ext cx="1522476" cy="1577340"/>
          </a:xfrm>
          <a:prstGeom prst="rect">
            <a:avLst/>
          </a:prstGeom>
        </p:spPr>
      </p:pic>
      <p:pic>
        <p:nvPicPr>
          <p:cNvPr id="5" name="Espace réservé du contenu 4" descr="Apotecario-PietroLonghi 11.jpg"/>
          <p:cNvPicPr>
            <a:picLocks noGrp="1" noChangeAspect="1"/>
          </p:cNvPicPr>
          <p:nvPr>
            <p:ph idx="1"/>
          </p:nvPr>
        </p:nvPicPr>
        <p:blipFill>
          <a:blip r:embed="rId5"/>
          <a:stretch>
            <a:fillRect/>
          </a:stretch>
        </p:blipFill>
        <p:spPr>
          <a:xfrm>
            <a:off x="2285984" y="857232"/>
            <a:ext cx="5303520" cy="2029968"/>
          </a:xfrm>
        </p:spPr>
      </p:pic>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Congrès ISHP Vienna 2009</a:t>
            </a:r>
            <a:endParaRPr lang="fr-FR"/>
          </a:p>
        </p:txBody>
      </p:sp>
      <p:pic>
        <p:nvPicPr>
          <p:cNvPr id="8" name="Espace réservé du contenu 7" descr="Copie de Copie de Apothicaire de PietroLonghi 1752 Galerie de l'Académie Venise.jpg"/>
          <p:cNvPicPr>
            <a:picLocks noChangeAspect="1"/>
          </p:cNvPicPr>
          <p:nvPr/>
        </p:nvPicPr>
        <p:blipFill>
          <a:blip r:embed="rId6"/>
          <a:stretch>
            <a:fillRect/>
          </a:stretch>
        </p:blipFill>
        <p:spPr>
          <a:xfrm>
            <a:off x="2285984" y="54864"/>
            <a:ext cx="5280660" cy="6803136"/>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Apotecario-PietroLonghi 14.jpg"/>
          <p:cNvPicPr>
            <a:picLocks noChangeAspect="1"/>
          </p:cNvPicPr>
          <p:nvPr/>
        </p:nvPicPr>
        <p:blipFill>
          <a:blip r:embed="rId3"/>
          <a:stretch>
            <a:fillRect/>
          </a:stretch>
        </p:blipFill>
        <p:spPr>
          <a:xfrm>
            <a:off x="857224" y="5303520"/>
            <a:ext cx="3851910" cy="1554480"/>
          </a:xfrm>
          <a:prstGeom prst="rect">
            <a:avLst/>
          </a:prstGeom>
        </p:spPr>
      </p:pic>
      <p:pic>
        <p:nvPicPr>
          <p:cNvPr id="9" name="Image 8" descr="Apotecario-PietroLonghi 4-1.jpg"/>
          <p:cNvPicPr>
            <a:picLocks noChangeAspect="1"/>
          </p:cNvPicPr>
          <p:nvPr/>
        </p:nvPicPr>
        <p:blipFill>
          <a:blip r:embed="rId4"/>
          <a:stretch>
            <a:fillRect/>
          </a:stretch>
        </p:blipFill>
        <p:spPr>
          <a:xfrm>
            <a:off x="857224" y="3643314"/>
            <a:ext cx="1039490" cy="1453164"/>
          </a:xfrm>
          <a:prstGeom prst="rect">
            <a:avLst/>
          </a:prstGeom>
        </p:spPr>
      </p:pic>
      <p:pic>
        <p:nvPicPr>
          <p:cNvPr id="7" name="Image 6" descr="Apotecario-PietroLonghi 2.jpg"/>
          <p:cNvPicPr>
            <a:picLocks noChangeAspect="1"/>
          </p:cNvPicPr>
          <p:nvPr/>
        </p:nvPicPr>
        <p:blipFill>
          <a:blip r:embed="rId5"/>
          <a:stretch>
            <a:fillRect/>
          </a:stretch>
        </p:blipFill>
        <p:spPr>
          <a:xfrm>
            <a:off x="7184258" y="1500174"/>
            <a:ext cx="1959742" cy="3391327"/>
          </a:xfrm>
          <a:prstGeom prst="rect">
            <a:avLst/>
          </a:prstGeom>
        </p:spPr>
      </p:pic>
      <p:pic>
        <p:nvPicPr>
          <p:cNvPr id="8" name="Image 7" descr="Apotecario-PietroLonghi 4.jpg"/>
          <p:cNvPicPr>
            <a:picLocks noChangeAspect="1"/>
          </p:cNvPicPr>
          <p:nvPr/>
        </p:nvPicPr>
        <p:blipFill>
          <a:blip r:embed="rId6"/>
          <a:stretch>
            <a:fillRect/>
          </a:stretch>
        </p:blipFill>
        <p:spPr>
          <a:xfrm>
            <a:off x="2071670" y="1928802"/>
            <a:ext cx="4663440" cy="3314700"/>
          </a:xfrm>
          <a:prstGeom prst="rect">
            <a:avLst/>
          </a:prstGeom>
        </p:spPr>
      </p:pic>
      <p:pic>
        <p:nvPicPr>
          <p:cNvPr id="6" name="Image 5" descr="Apotecario-PietroLonghi 12.jpg"/>
          <p:cNvPicPr>
            <a:picLocks noChangeAspect="1"/>
          </p:cNvPicPr>
          <p:nvPr/>
        </p:nvPicPr>
        <p:blipFill>
          <a:blip r:embed="rId7"/>
          <a:stretch>
            <a:fillRect/>
          </a:stretch>
        </p:blipFill>
        <p:spPr>
          <a:xfrm>
            <a:off x="4454774" y="0"/>
            <a:ext cx="4689226" cy="1140623"/>
          </a:xfrm>
          <a:prstGeom prst="rect">
            <a:avLst/>
          </a:prstGeom>
        </p:spPr>
      </p:pic>
      <p:pic>
        <p:nvPicPr>
          <p:cNvPr id="5" name="Espace réservé du contenu 4" descr="Apotecario-PietroLonghi 7.jpg"/>
          <p:cNvPicPr>
            <a:picLocks noGrp="1" noChangeAspect="1"/>
          </p:cNvPicPr>
          <p:nvPr>
            <p:ph idx="1"/>
          </p:nvPr>
        </p:nvPicPr>
        <p:blipFill>
          <a:blip r:embed="rId8"/>
          <a:stretch>
            <a:fillRect/>
          </a:stretch>
        </p:blipFill>
        <p:spPr>
          <a:xfrm>
            <a:off x="2285984" y="0"/>
            <a:ext cx="1257300" cy="1943100"/>
          </a:xfrm>
        </p:spPr>
      </p:pic>
      <p:pic>
        <p:nvPicPr>
          <p:cNvPr id="10" name="Image 9" descr="Apotecario-PietroLonghi 5.jpg"/>
          <p:cNvPicPr>
            <a:picLocks noChangeAspect="1"/>
          </p:cNvPicPr>
          <p:nvPr/>
        </p:nvPicPr>
        <p:blipFill>
          <a:blip r:embed="rId9"/>
          <a:stretch>
            <a:fillRect/>
          </a:stretch>
        </p:blipFill>
        <p:spPr>
          <a:xfrm>
            <a:off x="0" y="0"/>
            <a:ext cx="1463040" cy="3520440"/>
          </a:xfrm>
          <a:prstGeom prst="rect">
            <a:avLst/>
          </a:prstGeom>
        </p:spPr>
      </p:pic>
      <p:pic>
        <p:nvPicPr>
          <p:cNvPr id="14" name="Espace réservé du contenu 7" descr="Copie de Copie de Apothicaire de PietroLonghi 1752 Galerie de l'Académie Venise.jpg"/>
          <p:cNvPicPr>
            <a:picLocks noChangeAspect="1"/>
          </p:cNvPicPr>
          <p:nvPr/>
        </p:nvPicPr>
        <p:blipFill>
          <a:blip r:embed="rId10"/>
          <a:stretch>
            <a:fillRect/>
          </a:stretch>
        </p:blipFill>
        <p:spPr>
          <a:xfrm>
            <a:off x="2285984" y="54864"/>
            <a:ext cx="5280660" cy="6803136"/>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Congrès ISHP Vienna 2009</a:t>
            </a:r>
            <a:endParaRPr lang="fr-FR"/>
          </a:p>
        </p:txBody>
      </p:sp>
      <p:pic>
        <p:nvPicPr>
          <p:cNvPr id="15" name="Image 14" descr="Apotecario-PietroLonghi 6.jpg"/>
          <p:cNvPicPr>
            <a:picLocks noChangeAspect="1"/>
          </p:cNvPicPr>
          <p:nvPr/>
        </p:nvPicPr>
        <p:blipFill>
          <a:blip r:embed="rId11"/>
          <a:stretch>
            <a:fillRect/>
          </a:stretch>
        </p:blipFill>
        <p:spPr>
          <a:xfrm>
            <a:off x="7168896" y="5214950"/>
            <a:ext cx="1975104" cy="12893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1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14"/>
                                        </p:tgtEl>
                                        <p:attrNameLst>
                                          <p:attrName>ppt_x</p:attrName>
                                        </p:attrNameLst>
                                      </p:cBhvr>
                                      <p:tavLst>
                                        <p:tav tm="0">
                                          <p:val>
                                            <p:strVal val="ppt_x"/>
                                          </p:val>
                                        </p:tav>
                                        <p:tav tm="100000">
                                          <p:val>
                                            <p:strVal val="ppt_x"/>
                                          </p:val>
                                        </p:tav>
                                      </p:tavLst>
                                    </p:anim>
                                    <p:anim calcmode="lin" valueType="num">
                                      <p:cBhvr additive="base">
                                        <p:cTn id="11" dur="500"/>
                                        <p:tgtEl>
                                          <p:spTgt spid="14"/>
                                        </p:tgtEl>
                                        <p:attrNameLst>
                                          <p:attrName>ppt_y</p:attrName>
                                        </p:attrNameLst>
                                      </p:cBhvr>
                                      <p:tavLst>
                                        <p:tav tm="0">
                                          <p:val>
                                            <p:strVal val="ppt_y"/>
                                          </p:val>
                                        </p:tav>
                                        <p:tav tm="100000">
                                          <p:val>
                                            <p:strVal val="1+ppt_h/2"/>
                                          </p:val>
                                        </p:tav>
                                      </p:tavLst>
                                    </p:anim>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ppt_w</p:attrName>
                                        </p:attrNameLst>
                                      </p:cBhvr>
                                      <p:tavLst>
                                        <p:tav tm="0">
                                          <p:val>
                                            <p:fltVal val="0"/>
                                          </p:val>
                                        </p:tav>
                                        <p:tav tm="100000">
                                          <p:val>
                                            <p:strVal val="#ppt_w"/>
                                          </p:val>
                                        </p:tav>
                                      </p:tavLst>
                                    </p:anim>
                                    <p:anim calcmode="lin" valueType="num">
                                      <p:cBhvr>
                                        <p:cTn id="60" dur="500" fill="hold"/>
                                        <p:tgtEl>
                                          <p:spTgt spid="9"/>
                                        </p:tgtEl>
                                        <p:attrNameLst>
                                          <p:attrName>ppt_h</p:attrName>
                                        </p:attrNameLst>
                                      </p:cBhvr>
                                      <p:tavLst>
                                        <p:tav tm="0">
                                          <p:val>
                                            <p:fltVal val="0"/>
                                          </p:val>
                                        </p:tav>
                                        <p:tav tm="100000">
                                          <p:val>
                                            <p:strVal val="#ppt_h"/>
                                          </p:val>
                                        </p:tav>
                                      </p:tavLst>
                                    </p:anim>
                                    <p:animEffect transition="in" filter="fade">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7" descr="Copie de Copie de Apothicaire de PietroLonghi 1752 Galerie de l'Académie Venise.jpg"/>
          <p:cNvPicPr>
            <a:picLocks noChangeAspect="1"/>
          </p:cNvPicPr>
          <p:nvPr/>
        </p:nvPicPr>
        <p:blipFill>
          <a:blip r:embed="rId3"/>
          <a:stretch>
            <a:fillRect/>
          </a:stretch>
        </p:blipFill>
        <p:spPr>
          <a:xfrm>
            <a:off x="2285984" y="54864"/>
            <a:ext cx="5280660" cy="6803136"/>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 5" descr="Apotecario-PietroLonghi 3.jpg"/>
          <p:cNvPicPr>
            <a:picLocks noChangeAspect="1"/>
          </p:cNvPicPr>
          <p:nvPr/>
        </p:nvPicPr>
        <p:blipFill>
          <a:blip r:embed="rId4"/>
          <a:stretch>
            <a:fillRect/>
          </a:stretch>
        </p:blipFill>
        <p:spPr>
          <a:xfrm>
            <a:off x="7680960" y="1857364"/>
            <a:ext cx="1463040" cy="2446020"/>
          </a:xfrm>
          <a:prstGeom prst="rect">
            <a:avLst/>
          </a:prstGeom>
        </p:spPr>
      </p:pic>
      <p:pic>
        <p:nvPicPr>
          <p:cNvPr id="8" name="Image 7" descr="Apotecario-PietroLonghi 20.jpg"/>
          <p:cNvPicPr>
            <a:picLocks noChangeAspect="1"/>
          </p:cNvPicPr>
          <p:nvPr/>
        </p:nvPicPr>
        <p:blipFill>
          <a:blip r:embed="rId5"/>
          <a:stretch>
            <a:fillRect/>
          </a:stretch>
        </p:blipFill>
        <p:spPr>
          <a:xfrm>
            <a:off x="5786438" y="4571990"/>
            <a:ext cx="1719072" cy="2267712"/>
          </a:xfrm>
          <a:prstGeom prst="rect">
            <a:avLst/>
          </a:prstGeom>
        </p:spPr>
      </p:pic>
      <p:pic>
        <p:nvPicPr>
          <p:cNvPr id="7" name="Image 6" descr="Apotecario-PietroLonghi 15.jpg"/>
          <p:cNvPicPr>
            <a:picLocks noChangeAspect="1"/>
          </p:cNvPicPr>
          <p:nvPr/>
        </p:nvPicPr>
        <p:blipFill>
          <a:blip r:embed="rId6"/>
          <a:stretch>
            <a:fillRect/>
          </a:stretch>
        </p:blipFill>
        <p:spPr>
          <a:xfrm>
            <a:off x="0" y="2071678"/>
            <a:ext cx="6117153" cy="2211019"/>
          </a:xfrm>
          <a:prstGeom prst="rect">
            <a:avLst/>
          </a:prstGeom>
        </p:spPr>
      </p:pic>
      <p:pic>
        <p:nvPicPr>
          <p:cNvPr id="10" name="Image 9" descr="Apotecario-PietroLonghi 13.jpg"/>
          <p:cNvPicPr>
            <a:picLocks noChangeAspect="1"/>
          </p:cNvPicPr>
          <p:nvPr/>
        </p:nvPicPr>
        <p:blipFill>
          <a:blip r:embed="rId7"/>
          <a:stretch>
            <a:fillRect/>
          </a:stretch>
        </p:blipFill>
        <p:spPr>
          <a:xfrm>
            <a:off x="2214546" y="0"/>
            <a:ext cx="5303520" cy="1883664"/>
          </a:xfrm>
          <a:prstGeom prst="rect">
            <a:avLst/>
          </a:prstGeom>
        </p:spPr>
      </p:pic>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Congrès ISHP Vienna 2009</a:t>
            </a:r>
            <a:endParaRPr lang="fr-FR"/>
          </a:p>
        </p:txBody>
      </p:sp>
      <p:sp>
        <p:nvSpPr>
          <p:cNvPr id="11" name="Espace réservé du contenu 10"/>
          <p:cNvSpPr>
            <a:spLocks noGrp="1"/>
          </p:cNvSpPr>
          <p:nvPr>
            <p:ph idx="1"/>
          </p:nvPr>
        </p:nvSpPr>
        <p:spPr/>
        <p:txBody>
          <a:bodyPr/>
          <a:lstStyle/>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ppt_x"/>
                                          </p:val>
                                        </p:tav>
                                      </p:tavLst>
                                    </p:anim>
                                    <p:anim calcmode="lin" valueType="num">
                                      <p:cBhvr additive="base">
                                        <p:cTn id="11" dur="500"/>
                                        <p:tgtEl>
                                          <p:spTgt spid="9"/>
                                        </p:tgtEl>
                                        <p:attrNameLst>
                                          <p:attrName>ppt_y</p:attrName>
                                        </p:attrNameLst>
                                      </p:cBhvr>
                                      <p:tavLst>
                                        <p:tav tm="0">
                                          <p:val>
                                            <p:strVal val="ppt_y"/>
                                          </p:val>
                                        </p:tav>
                                        <p:tav tm="100000">
                                          <p:val>
                                            <p:strVal val="1+ppt_h/2"/>
                                          </p:val>
                                        </p:tav>
                                      </p:tavLst>
                                    </p:anim>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descr="Copie de Copie de Copie de Copie de Copie de Apothicaire de PietroLonghi 1752 Galerie de l'Académie Venise.jpg"/>
          <p:cNvPicPr>
            <a:picLocks noGrp="1" noChangeAspect="1"/>
          </p:cNvPicPr>
          <p:nvPr>
            <p:ph idx="1"/>
          </p:nvPr>
        </p:nvPicPr>
        <p:blipFill>
          <a:blip r:embed="rId3"/>
          <a:stretch>
            <a:fillRect/>
          </a:stretch>
        </p:blipFill>
        <p:spPr>
          <a:xfrm>
            <a:off x="1571604" y="305181"/>
            <a:ext cx="6532656" cy="6552819"/>
          </a:xfrm>
        </p:spPr>
      </p:pic>
      <p:sp>
        <p:nvSpPr>
          <p:cNvPr id="4" name="Espace réservé du pied de page 3"/>
          <p:cNvSpPr>
            <a:spLocks noGrp="1"/>
          </p:cNvSpPr>
          <p:nvPr>
            <p:ph type="ftr" sz="quarter" idx="11"/>
          </p:nvPr>
        </p:nvSpPr>
        <p:spPr/>
        <p:txBody>
          <a:bodyPr/>
          <a:lstStyle/>
          <a:p>
            <a:r>
              <a:rPr lang="fr-FR" smtClean="0"/>
              <a:t>Congrès ISHP Vienna 2009</a:t>
            </a:r>
            <a:endParaRPr lang="fr-FR"/>
          </a:p>
        </p:txBody>
      </p:sp>
      <p:pic>
        <p:nvPicPr>
          <p:cNvPr id="6" name="Espace réservé du contenu 7" descr="Copie de Copie de Apothicaire de PietroLonghi 1752 Galerie de l'Académie Venise.jpg"/>
          <p:cNvPicPr>
            <a:picLocks noChangeAspect="1"/>
          </p:cNvPicPr>
          <p:nvPr/>
        </p:nvPicPr>
        <p:blipFill>
          <a:blip r:embed="rId4"/>
          <a:stretch>
            <a:fillRect/>
          </a:stretch>
        </p:blipFill>
        <p:spPr>
          <a:xfrm>
            <a:off x="2285984" y="54864"/>
            <a:ext cx="5280660" cy="6803136"/>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6"/>
                                        </p:tgtEl>
                                        <p:attrNameLst>
                                          <p:attrName>ppt_x</p:attrName>
                                        </p:attrNameLst>
                                      </p:cBhvr>
                                      <p:tavLst>
                                        <p:tav tm="0">
                                          <p:val>
                                            <p:strVal val="ppt_x"/>
                                          </p:val>
                                        </p:tav>
                                        <p:tav tm="100000">
                                          <p:val>
                                            <p:strVal val="ppt_x"/>
                                          </p:val>
                                        </p:tav>
                                      </p:tavLst>
                                    </p:anim>
                                    <p:anim calcmode="lin" valueType="num">
                                      <p:cBhvr additive="base">
                                        <p:cTn id="11" dur="500"/>
                                        <p:tgtEl>
                                          <p:spTgt spid="6"/>
                                        </p:tgtEl>
                                        <p:attrNameLst>
                                          <p:attrName>ppt_y</p:attrName>
                                        </p:attrNameLst>
                                      </p:cBhvr>
                                      <p:tavLst>
                                        <p:tav tm="0">
                                          <p:val>
                                            <p:strVal val="ppt_y"/>
                                          </p:val>
                                        </p:tav>
                                        <p:tav tm="100000">
                                          <p:val>
                                            <p:strVal val="1+ppt_h/2"/>
                                          </p:val>
                                        </p:tav>
                                      </p:tavLst>
                                    </p:anim>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4" name="Espace réservé du pied de page 3"/>
          <p:cNvSpPr>
            <a:spLocks noGrp="1"/>
          </p:cNvSpPr>
          <p:nvPr>
            <p:ph type="ftr" sz="quarter" idx="11"/>
          </p:nvPr>
        </p:nvSpPr>
        <p:spPr>
          <a:xfrm>
            <a:off x="2643175" y="6492876"/>
            <a:ext cx="3352800" cy="365125"/>
          </a:xfrm>
        </p:spPr>
        <p:txBody>
          <a:bodyPr/>
          <a:lstStyle/>
          <a:p>
            <a:pPr algn="ctr"/>
            <a:r>
              <a:rPr lang="fr-FR" smtClean="0"/>
              <a:t>Congrès ISHP Vienna 2009</a:t>
            </a:r>
            <a:endParaRPr lang="fr-FR"/>
          </a:p>
        </p:txBody>
      </p:sp>
      <p:sp>
        <p:nvSpPr>
          <p:cNvPr id="3" name="Sous-titre 2"/>
          <p:cNvSpPr>
            <a:spLocks noGrp="1"/>
          </p:cNvSpPr>
          <p:nvPr>
            <p:ph type="subTitle" idx="1"/>
          </p:nvPr>
        </p:nvSpPr>
        <p:spPr/>
        <p:txBody>
          <a:bodyPr/>
          <a:lstStyle/>
          <a:p>
            <a:endParaRPr lang="fr-FR"/>
          </a:p>
        </p:txBody>
      </p:sp>
      <p:pic>
        <p:nvPicPr>
          <p:cNvPr id="5" name="Image 4" descr="Pietro Longhi.jpg"/>
          <p:cNvPicPr>
            <a:picLocks noChangeAspect="1"/>
          </p:cNvPicPr>
          <p:nvPr/>
        </p:nvPicPr>
        <p:blipFill>
          <a:blip r:embed="rId3"/>
          <a:stretch>
            <a:fillRect/>
          </a:stretch>
        </p:blipFill>
        <p:spPr>
          <a:xfrm>
            <a:off x="2714613" y="714356"/>
            <a:ext cx="3872484" cy="5024628"/>
          </a:xfrm>
          <a:prstGeom prst="rect">
            <a:avLst/>
          </a:prstGeom>
        </p:spPr>
      </p:pic>
      <p:sp>
        <p:nvSpPr>
          <p:cNvPr id="6" name="ZoneTexte 5"/>
          <p:cNvSpPr txBox="1"/>
          <p:nvPr/>
        </p:nvSpPr>
        <p:spPr>
          <a:xfrm>
            <a:off x="3643307" y="5715016"/>
            <a:ext cx="1857388" cy="369332"/>
          </a:xfrm>
          <a:prstGeom prst="rect">
            <a:avLst/>
          </a:prstGeom>
          <a:noFill/>
        </p:spPr>
        <p:txBody>
          <a:bodyPr wrap="square" rtlCol="0">
            <a:spAutoFit/>
          </a:bodyPr>
          <a:lstStyle/>
          <a:p>
            <a:pPr algn="ctr"/>
            <a:r>
              <a:rPr lang="fr-FR" dirty="0" smtClean="0"/>
              <a:t>1701-1785</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aloe americana Lemery 2 001.jpg"/>
          <p:cNvPicPr>
            <a:picLocks noGrp="1" noChangeAspect="1"/>
          </p:cNvPicPr>
          <p:nvPr>
            <p:ph idx="1"/>
          </p:nvPr>
        </p:nvPicPr>
        <p:blipFill>
          <a:blip r:embed="rId3"/>
          <a:stretch>
            <a:fillRect/>
          </a:stretch>
        </p:blipFill>
        <p:spPr>
          <a:xfrm>
            <a:off x="1785918" y="105583"/>
            <a:ext cx="5238628" cy="6752417"/>
          </a:xfrm>
        </p:spPr>
      </p:pic>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Congrès ISHP Vienna 2009</a:t>
            </a:r>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descr="Aloes Pomet 1735 001.jpg"/>
          <p:cNvPicPr>
            <a:picLocks noGrp="1" noChangeAspect="1"/>
          </p:cNvPicPr>
          <p:nvPr>
            <p:ph idx="1"/>
          </p:nvPr>
        </p:nvPicPr>
        <p:blipFill>
          <a:blip r:embed="rId3"/>
          <a:stretch>
            <a:fillRect/>
          </a:stretch>
        </p:blipFill>
        <p:spPr>
          <a:xfrm>
            <a:off x="285720" y="357166"/>
            <a:ext cx="3614623" cy="5983529"/>
          </a:xfrm>
        </p:spPr>
      </p:pic>
      <p:sp>
        <p:nvSpPr>
          <p:cNvPr id="4" name="Espace réservé du pied de page 3"/>
          <p:cNvSpPr>
            <a:spLocks noGrp="1"/>
          </p:cNvSpPr>
          <p:nvPr>
            <p:ph type="ftr" sz="quarter" idx="11"/>
          </p:nvPr>
        </p:nvSpPr>
        <p:spPr/>
        <p:txBody>
          <a:bodyPr/>
          <a:lstStyle/>
          <a:p>
            <a:r>
              <a:rPr lang="fr-FR" smtClean="0"/>
              <a:t>Congrès ISHP Vienna 2009</a:t>
            </a:r>
            <a:endParaRPr lang="fr-FR"/>
          </a:p>
        </p:txBody>
      </p:sp>
      <p:pic>
        <p:nvPicPr>
          <p:cNvPr id="6" name="Image 5" descr="Aloes Pommet 1735 2 001.jpg"/>
          <p:cNvPicPr>
            <a:picLocks noChangeAspect="1"/>
          </p:cNvPicPr>
          <p:nvPr/>
        </p:nvPicPr>
        <p:blipFill>
          <a:blip r:embed="rId4"/>
          <a:stretch>
            <a:fillRect/>
          </a:stretch>
        </p:blipFill>
        <p:spPr>
          <a:xfrm>
            <a:off x="4786314" y="357166"/>
            <a:ext cx="4002024" cy="583661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dirty="0" smtClean="0"/>
              <a:t>Traité universel des Drogues simples Nicolas LEMERY (MDCCXXVII)</a:t>
            </a:r>
            <a:endParaRPr lang="fr-FR" sz="4000" dirty="0"/>
          </a:p>
        </p:txBody>
      </p:sp>
      <p:sp>
        <p:nvSpPr>
          <p:cNvPr id="3" name="Espace réservé du contenu 2"/>
          <p:cNvSpPr>
            <a:spLocks noGrp="1"/>
          </p:cNvSpPr>
          <p:nvPr>
            <p:ph idx="1"/>
          </p:nvPr>
        </p:nvSpPr>
        <p:spPr/>
        <p:txBody>
          <a:bodyPr>
            <a:normAutofit/>
          </a:bodyPr>
          <a:lstStyle/>
          <a:p>
            <a:pPr algn="just"/>
            <a:r>
              <a:rPr lang="fr-FR" dirty="0" smtClean="0"/>
              <a:t>«</a:t>
            </a:r>
            <a:r>
              <a:rPr lang="fr-FR" i="1" dirty="0" smtClean="0"/>
              <a:t> Il est fort purgatif, il raréfie le sang, il excite les mois aux femmes et les hémorroïdes, il purge l’estomac en le fortifiant, pourvu qu’on le prenne en mangeant, car si on le met dans un estomac vide, il y cause beaucoup de tranchées, et il purge peu, il est propre pour tuer les vers et pour les purger; il déterge, il dessèche, il consolide les plaies, il atténue et dissout les humeurs pituiteuses et gypseuses, il résiste à la corruption étant appliqué extérieurement. </a:t>
            </a:r>
            <a:r>
              <a:rPr lang="fr-FR" dirty="0" smtClean="0"/>
              <a:t>»</a:t>
            </a:r>
            <a:endParaRPr lang="fr-FR" dirty="0"/>
          </a:p>
        </p:txBody>
      </p:sp>
      <p:sp>
        <p:nvSpPr>
          <p:cNvPr id="4" name="Espace réservé du pied de page 3"/>
          <p:cNvSpPr>
            <a:spLocks noGrp="1"/>
          </p:cNvSpPr>
          <p:nvPr>
            <p:ph type="ftr" sz="quarter" idx="11"/>
          </p:nvPr>
        </p:nvSpPr>
        <p:spPr/>
        <p:txBody>
          <a:bodyPr/>
          <a:lstStyle/>
          <a:p>
            <a:r>
              <a:rPr lang="fr-FR" smtClean="0"/>
              <a:t>Congrès ISHP Vienna 2009</a:t>
            </a:r>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0"/>
            <a:ext cx="8229600" cy="1571612"/>
          </a:xfrm>
        </p:spPr>
        <p:txBody>
          <a:bodyPr>
            <a:normAutofit fontScale="90000"/>
          </a:bodyPr>
          <a:lstStyle/>
          <a:p>
            <a:r>
              <a:rPr lang="fr-FR" sz="4000" dirty="0" err="1" smtClean="0">
                <a:effectLst>
                  <a:outerShdw blurRad="38100" dist="38100" dir="2700000" algn="tl">
                    <a:srgbClr val="000000">
                      <a:alpha val="43137"/>
                    </a:srgbClr>
                  </a:outerShdw>
                </a:effectLst>
              </a:rPr>
              <a:t>Pharmacop</a:t>
            </a:r>
            <a:r>
              <a:rPr lang="fr-FR" sz="4400" dirty="0" err="1" smtClean="0">
                <a:effectLst>
                  <a:outerShdw blurRad="38100" dist="38100" dir="2700000" algn="tl">
                    <a:srgbClr val="000000">
                      <a:alpha val="43137"/>
                    </a:srgbClr>
                  </a:outerShdw>
                </a:effectLst>
                <a:latin typeface="Times New Roman"/>
                <a:cs typeface="Times New Roman"/>
              </a:rPr>
              <a:t>œa</a:t>
            </a:r>
            <a:r>
              <a:rPr lang="fr-FR" sz="4400" dirty="0" smtClean="0">
                <a:effectLst>
                  <a:outerShdw blurRad="38100" dist="38100" dir="2700000" algn="tl">
                    <a:srgbClr val="000000">
                      <a:alpha val="43137"/>
                    </a:srgbClr>
                  </a:outerShdw>
                </a:effectLst>
                <a:latin typeface="Times New Roman"/>
                <a:cs typeface="Times New Roman"/>
              </a:rPr>
              <a:t> </a:t>
            </a:r>
            <a:r>
              <a:rPr lang="fr-FR" sz="4400" dirty="0" err="1" smtClean="0">
                <a:effectLst>
                  <a:outerShdw blurRad="38100" dist="38100" dir="2700000" algn="tl">
                    <a:srgbClr val="000000">
                      <a:alpha val="43137"/>
                    </a:srgbClr>
                  </a:outerShdw>
                </a:effectLst>
                <a:latin typeface="Times New Roman"/>
                <a:cs typeface="Times New Roman"/>
              </a:rPr>
              <a:t>Parisiensis</a:t>
            </a:r>
            <a:r>
              <a:rPr lang="fr-FR" sz="4400" dirty="0" smtClean="0">
                <a:latin typeface="Times New Roman"/>
                <a:cs typeface="Times New Roman"/>
              </a:rPr>
              <a:t/>
            </a:r>
            <a:br>
              <a:rPr lang="fr-FR" sz="4400" dirty="0" smtClean="0">
                <a:latin typeface="Times New Roman"/>
                <a:cs typeface="Times New Roman"/>
              </a:rPr>
            </a:br>
            <a:r>
              <a:rPr lang="fr-FR" sz="2700" dirty="0" smtClean="0">
                <a:effectLst/>
                <a:latin typeface="Times New Roman"/>
                <a:cs typeface="Times New Roman"/>
              </a:rPr>
              <a:t>(MDCCLVIII)</a:t>
            </a:r>
            <a:r>
              <a:rPr lang="fr-FR" sz="4400" dirty="0" smtClean="0">
                <a:latin typeface="Times New Roman"/>
                <a:cs typeface="Times New Roman"/>
              </a:rPr>
              <a:t/>
            </a:r>
            <a:br>
              <a:rPr lang="fr-FR" sz="4400" dirty="0" smtClean="0">
                <a:latin typeface="Times New Roman"/>
                <a:cs typeface="Times New Roman"/>
              </a:rPr>
            </a:br>
            <a:endParaRPr lang="fr-FR" sz="4400" dirty="0"/>
          </a:p>
        </p:txBody>
      </p:sp>
      <p:sp>
        <p:nvSpPr>
          <p:cNvPr id="3" name="Espace réservé du contenu 2"/>
          <p:cNvSpPr>
            <a:spLocks noGrp="1"/>
          </p:cNvSpPr>
          <p:nvPr>
            <p:ph idx="1"/>
          </p:nvPr>
        </p:nvSpPr>
        <p:spPr/>
        <p:txBody>
          <a:bodyPr/>
          <a:lstStyle/>
          <a:p>
            <a:r>
              <a:rPr lang="fr-FR" dirty="0" smtClean="0"/>
              <a:t>L’</a:t>
            </a:r>
            <a:r>
              <a:rPr lang="fr-FR" dirty="0" err="1" smtClean="0"/>
              <a:t>Aloes</a:t>
            </a:r>
            <a:r>
              <a:rPr lang="fr-FR" dirty="0" smtClean="0"/>
              <a:t> est utilisé sous 3 formes :</a:t>
            </a:r>
          </a:p>
          <a:p>
            <a:endParaRPr lang="fr-FR" dirty="0" smtClean="0"/>
          </a:p>
          <a:p>
            <a:r>
              <a:rPr lang="fr-FR" dirty="0" smtClean="0"/>
              <a:t>Le suc ( </a:t>
            </a:r>
            <a:r>
              <a:rPr lang="fr-FR" dirty="0" err="1" smtClean="0"/>
              <a:t>succus</a:t>
            </a:r>
            <a:r>
              <a:rPr lang="fr-FR" dirty="0" smtClean="0"/>
              <a:t> </a:t>
            </a:r>
            <a:r>
              <a:rPr lang="fr-FR" dirty="0" err="1" smtClean="0"/>
              <a:t>inspissatus</a:t>
            </a:r>
            <a:r>
              <a:rPr lang="fr-FR" dirty="0" smtClean="0"/>
              <a:t>)</a:t>
            </a:r>
          </a:p>
          <a:p>
            <a:r>
              <a:rPr lang="fr-FR" dirty="0" smtClean="0"/>
              <a:t>La teinture (</a:t>
            </a:r>
            <a:r>
              <a:rPr lang="fr-FR" dirty="0" err="1" smtClean="0"/>
              <a:t>Tinctura</a:t>
            </a:r>
            <a:r>
              <a:rPr lang="fr-FR" dirty="0" smtClean="0"/>
              <a:t> cum </a:t>
            </a:r>
            <a:r>
              <a:rPr lang="fr-FR" dirty="0" err="1" smtClean="0"/>
              <a:t>spiritu</a:t>
            </a:r>
            <a:r>
              <a:rPr lang="fr-FR" dirty="0" smtClean="0"/>
              <a:t> </a:t>
            </a:r>
            <a:r>
              <a:rPr lang="fr-FR" dirty="0" err="1" smtClean="0"/>
              <a:t>vini</a:t>
            </a:r>
            <a:r>
              <a:rPr lang="fr-FR" dirty="0" smtClean="0"/>
              <a:t> </a:t>
            </a:r>
            <a:r>
              <a:rPr lang="fr-FR" dirty="0" err="1" smtClean="0"/>
              <a:t>rectificato</a:t>
            </a:r>
            <a:r>
              <a:rPr lang="fr-FR" dirty="0" smtClean="0"/>
              <a:t>)</a:t>
            </a:r>
          </a:p>
          <a:p>
            <a:r>
              <a:rPr lang="fr-FR" dirty="0" smtClean="0"/>
              <a:t>L’extrait </a:t>
            </a:r>
            <a:r>
              <a:rPr lang="fr-FR" dirty="0" smtClean="0"/>
              <a:t>(</a:t>
            </a:r>
            <a:r>
              <a:rPr lang="fr-FR" dirty="0" err="1" smtClean="0"/>
              <a:t>Extractum</a:t>
            </a:r>
            <a:r>
              <a:rPr lang="fr-FR" dirty="0" smtClean="0"/>
              <a:t> cum </a:t>
            </a:r>
            <a:r>
              <a:rPr lang="fr-FR" dirty="0" err="1" smtClean="0"/>
              <a:t>aquâ</a:t>
            </a:r>
            <a:r>
              <a:rPr lang="fr-FR" dirty="0" smtClean="0"/>
              <a:t> </a:t>
            </a:r>
            <a:r>
              <a:rPr lang="fr-FR" dirty="0" err="1" smtClean="0"/>
              <a:t>Rosarum</a:t>
            </a:r>
            <a:r>
              <a:rPr lang="fr-FR" dirty="0" smtClean="0"/>
              <a:t>)</a:t>
            </a:r>
          </a:p>
          <a:p>
            <a:endParaRPr lang="fr-FR" dirty="0"/>
          </a:p>
        </p:txBody>
      </p:sp>
      <p:sp>
        <p:nvSpPr>
          <p:cNvPr id="4" name="Espace réservé du pied de page 3"/>
          <p:cNvSpPr>
            <a:spLocks noGrp="1"/>
          </p:cNvSpPr>
          <p:nvPr>
            <p:ph type="ftr" sz="quarter" idx="11"/>
          </p:nvPr>
        </p:nvSpPr>
        <p:spPr/>
        <p:txBody>
          <a:bodyPr/>
          <a:lstStyle/>
          <a:p>
            <a:r>
              <a:rPr lang="fr-FR" smtClean="0"/>
              <a:t>Congrès ISHP Vienna 2009</a:t>
            </a:r>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Dans cette pharmacopée, l’</a:t>
            </a:r>
            <a:r>
              <a:rPr lang="fr-FR" sz="2800" dirty="0" err="1" smtClean="0"/>
              <a:t>Aloes</a:t>
            </a:r>
            <a:r>
              <a:rPr lang="fr-FR" sz="2800" dirty="0" smtClean="0"/>
              <a:t>  entre dans la composition de :</a:t>
            </a:r>
            <a:endParaRPr lang="fr-FR" sz="2800" dirty="0"/>
          </a:p>
        </p:txBody>
      </p:sp>
      <p:sp>
        <p:nvSpPr>
          <p:cNvPr id="3" name="Espace réservé du contenu 2"/>
          <p:cNvSpPr>
            <a:spLocks noGrp="1"/>
          </p:cNvSpPr>
          <p:nvPr>
            <p:ph sz="half" idx="1"/>
          </p:nvPr>
        </p:nvSpPr>
        <p:spPr/>
        <p:txBody>
          <a:bodyPr>
            <a:normAutofit fontScale="77500" lnSpcReduction="20000"/>
          </a:bodyPr>
          <a:lstStyle/>
          <a:p>
            <a:r>
              <a:rPr lang="fr-FR" dirty="0" err="1" smtClean="0"/>
              <a:t>Aquam</a:t>
            </a:r>
            <a:r>
              <a:rPr lang="fr-FR" dirty="0" smtClean="0"/>
              <a:t> </a:t>
            </a:r>
            <a:r>
              <a:rPr lang="fr-FR" dirty="0" err="1" smtClean="0"/>
              <a:t>Generalem</a:t>
            </a:r>
            <a:endParaRPr lang="fr-FR" dirty="0" smtClean="0"/>
          </a:p>
          <a:p>
            <a:r>
              <a:rPr lang="fr-FR" dirty="0" err="1" smtClean="0"/>
              <a:t>Elixirium</a:t>
            </a:r>
            <a:r>
              <a:rPr lang="fr-FR" dirty="0" smtClean="0"/>
              <a:t> </a:t>
            </a:r>
            <a:r>
              <a:rPr lang="fr-FR" dirty="0" err="1" smtClean="0"/>
              <a:t>Proprieratis</a:t>
            </a:r>
            <a:endParaRPr lang="fr-FR" dirty="0" smtClean="0"/>
          </a:p>
          <a:p>
            <a:r>
              <a:rPr lang="fr-FR" dirty="0" err="1" smtClean="0"/>
              <a:t>Elixirium</a:t>
            </a:r>
            <a:r>
              <a:rPr lang="fr-FR" dirty="0" smtClean="0"/>
              <a:t> Cordiale</a:t>
            </a:r>
          </a:p>
          <a:p>
            <a:r>
              <a:rPr lang="fr-FR" dirty="0" err="1" smtClean="0"/>
              <a:t>Hieram</a:t>
            </a:r>
            <a:r>
              <a:rPr lang="fr-FR" dirty="0" smtClean="0"/>
              <a:t> </a:t>
            </a:r>
            <a:r>
              <a:rPr lang="fr-FR" dirty="0" err="1" smtClean="0"/>
              <a:t>picram</a:t>
            </a:r>
            <a:endParaRPr lang="fr-FR" dirty="0" smtClean="0"/>
          </a:p>
          <a:p>
            <a:r>
              <a:rPr lang="fr-FR" dirty="0" err="1" smtClean="0"/>
              <a:t>Opiatam</a:t>
            </a:r>
            <a:r>
              <a:rPr lang="fr-FR" dirty="0" smtClean="0"/>
              <a:t> </a:t>
            </a:r>
            <a:r>
              <a:rPr lang="fr-FR" dirty="0" err="1" smtClean="0"/>
              <a:t>mesentericam</a:t>
            </a:r>
            <a:endParaRPr lang="fr-FR" dirty="0" smtClean="0"/>
          </a:p>
          <a:p>
            <a:r>
              <a:rPr lang="fr-FR" dirty="0" err="1" smtClean="0"/>
              <a:t>Pilulas</a:t>
            </a:r>
            <a:r>
              <a:rPr lang="fr-FR" dirty="0" smtClean="0"/>
              <a:t> ante </a:t>
            </a:r>
            <a:r>
              <a:rPr lang="fr-FR" dirty="0" err="1" smtClean="0"/>
              <a:t>cibum</a:t>
            </a:r>
            <a:endParaRPr lang="fr-FR" dirty="0" smtClean="0"/>
          </a:p>
          <a:p>
            <a:r>
              <a:rPr lang="fr-FR" dirty="0" err="1" smtClean="0"/>
              <a:t>Pilulas</a:t>
            </a:r>
            <a:r>
              <a:rPr lang="fr-FR" dirty="0" smtClean="0"/>
              <a:t> </a:t>
            </a:r>
            <a:r>
              <a:rPr lang="fr-FR" dirty="0" err="1" smtClean="0"/>
              <a:t>Aleoticas</a:t>
            </a:r>
            <a:r>
              <a:rPr lang="fr-FR" dirty="0" smtClean="0"/>
              <a:t> Emollientes</a:t>
            </a:r>
          </a:p>
          <a:p>
            <a:r>
              <a:rPr lang="fr-FR" dirty="0" err="1" smtClean="0"/>
              <a:t>Pilulas</a:t>
            </a:r>
            <a:r>
              <a:rPr lang="fr-FR" dirty="0" smtClean="0"/>
              <a:t> </a:t>
            </a:r>
            <a:r>
              <a:rPr lang="fr-FR" dirty="0" err="1" smtClean="0"/>
              <a:t>Rufi</a:t>
            </a:r>
            <a:endParaRPr lang="fr-FR" dirty="0" smtClean="0"/>
          </a:p>
          <a:p>
            <a:r>
              <a:rPr lang="fr-FR" dirty="0" err="1" smtClean="0"/>
              <a:t>Pilulas</a:t>
            </a:r>
            <a:r>
              <a:rPr lang="fr-FR" dirty="0" smtClean="0"/>
              <a:t> </a:t>
            </a:r>
            <a:r>
              <a:rPr lang="fr-FR" dirty="0" err="1" smtClean="0"/>
              <a:t>Rudii</a:t>
            </a:r>
            <a:endParaRPr lang="fr-FR" dirty="0" smtClean="0"/>
          </a:p>
          <a:p>
            <a:r>
              <a:rPr lang="fr-FR" dirty="0" err="1" smtClean="0"/>
              <a:t>Pilulas</a:t>
            </a:r>
            <a:r>
              <a:rPr lang="fr-FR" dirty="0" smtClean="0"/>
              <a:t> </a:t>
            </a:r>
            <a:r>
              <a:rPr lang="fr-FR" dirty="0" err="1" smtClean="0"/>
              <a:t>Bondii</a:t>
            </a:r>
            <a:endParaRPr lang="fr-FR" dirty="0" smtClean="0"/>
          </a:p>
          <a:p>
            <a:r>
              <a:rPr lang="fr-FR" dirty="0" err="1" smtClean="0"/>
              <a:t>Pilulas</a:t>
            </a:r>
            <a:r>
              <a:rPr lang="fr-FR" dirty="0" smtClean="0"/>
              <a:t> Sine </a:t>
            </a:r>
            <a:r>
              <a:rPr lang="fr-FR" dirty="0" err="1" smtClean="0"/>
              <a:t>Quibus</a:t>
            </a:r>
            <a:endParaRPr lang="fr-FR" dirty="0" smtClean="0"/>
          </a:p>
          <a:p>
            <a:r>
              <a:rPr lang="fr-FR" dirty="0" err="1" smtClean="0"/>
              <a:t>Pilulas</a:t>
            </a:r>
            <a:r>
              <a:rPr lang="fr-FR" dirty="0" smtClean="0"/>
              <a:t> </a:t>
            </a:r>
            <a:r>
              <a:rPr lang="fr-FR" dirty="0" err="1" smtClean="0"/>
              <a:t>Angelicas</a:t>
            </a:r>
            <a:endParaRPr lang="fr-FR" dirty="0" smtClean="0"/>
          </a:p>
          <a:p>
            <a:r>
              <a:rPr lang="fr-FR" dirty="0" err="1" smtClean="0"/>
              <a:t>Pilulas</a:t>
            </a:r>
            <a:r>
              <a:rPr lang="fr-FR" dirty="0" smtClean="0"/>
              <a:t> </a:t>
            </a:r>
            <a:r>
              <a:rPr lang="fr-FR" dirty="0" err="1" smtClean="0"/>
              <a:t>Chalybeatas</a:t>
            </a:r>
            <a:endParaRPr lang="fr-FR" dirty="0" smtClean="0"/>
          </a:p>
          <a:p>
            <a:r>
              <a:rPr lang="fr-FR" dirty="0" err="1" smtClean="0"/>
              <a:t>Pilulas</a:t>
            </a:r>
            <a:r>
              <a:rPr lang="fr-FR" dirty="0" smtClean="0"/>
              <a:t> </a:t>
            </a:r>
            <a:r>
              <a:rPr lang="fr-FR" dirty="0" err="1" smtClean="0"/>
              <a:t>Beccheri</a:t>
            </a:r>
            <a:endParaRPr lang="fr-FR" dirty="0" smtClean="0"/>
          </a:p>
          <a:p>
            <a:endParaRPr lang="fr-FR" dirty="0" smtClean="0"/>
          </a:p>
          <a:p>
            <a:endParaRPr lang="fr-FR" dirty="0" smtClean="0"/>
          </a:p>
          <a:p>
            <a:endParaRPr lang="fr-FR" dirty="0"/>
          </a:p>
        </p:txBody>
      </p:sp>
      <p:sp>
        <p:nvSpPr>
          <p:cNvPr id="5" name="Espace réservé du contenu 4"/>
          <p:cNvSpPr>
            <a:spLocks noGrp="1"/>
          </p:cNvSpPr>
          <p:nvPr>
            <p:ph sz="half" idx="2"/>
          </p:nvPr>
        </p:nvSpPr>
        <p:spPr/>
        <p:txBody>
          <a:bodyPr>
            <a:normAutofit fontScale="77500" lnSpcReduction="20000"/>
          </a:bodyPr>
          <a:lstStyle/>
          <a:p>
            <a:r>
              <a:rPr lang="fr-FR" dirty="0" err="1" smtClean="0"/>
              <a:t>Collyrium</a:t>
            </a:r>
            <a:r>
              <a:rPr lang="fr-FR" dirty="0" smtClean="0"/>
              <a:t> </a:t>
            </a:r>
            <a:r>
              <a:rPr lang="fr-FR" dirty="0" err="1" smtClean="0"/>
              <a:t>Lanfranci</a:t>
            </a:r>
            <a:endParaRPr lang="fr-FR" dirty="0" smtClean="0"/>
          </a:p>
          <a:p>
            <a:r>
              <a:rPr lang="fr-FR" dirty="0" err="1" smtClean="0"/>
              <a:t>Collyrium</a:t>
            </a:r>
            <a:r>
              <a:rPr lang="fr-FR" dirty="0" smtClean="0"/>
              <a:t> </a:t>
            </a:r>
            <a:r>
              <a:rPr lang="fr-FR" dirty="0" err="1" smtClean="0"/>
              <a:t>Roborans</a:t>
            </a:r>
            <a:endParaRPr lang="fr-FR" dirty="0" smtClean="0"/>
          </a:p>
          <a:p>
            <a:r>
              <a:rPr lang="fr-FR" dirty="0" err="1" smtClean="0"/>
              <a:t>Oleum</a:t>
            </a:r>
            <a:r>
              <a:rPr lang="fr-FR" dirty="0" smtClean="0"/>
              <a:t> </a:t>
            </a:r>
            <a:r>
              <a:rPr lang="fr-FR" dirty="0" err="1" smtClean="0"/>
              <a:t>Scorpionum</a:t>
            </a:r>
            <a:r>
              <a:rPr lang="fr-FR" dirty="0" smtClean="0"/>
              <a:t> compos.</a:t>
            </a:r>
          </a:p>
          <a:p>
            <a:r>
              <a:rPr lang="fr-FR" dirty="0" err="1" smtClean="0"/>
              <a:t>Balsamum</a:t>
            </a:r>
            <a:r>
              <a:rPr lang="fr-FR" dirty="0" smtClean="0"/>
              <a:t> Fioravanti</a:t>
            </a:r>
          </a:p>
          <a:p>
            <a:r>
              <a:rPr lang="fr-FR" dirty="0" err="1" smtClean="0"/>
              <a:t>Balsamum</a:t>
            </a:r>
            <a:r>
              <a:rPr lang="fr-FR" dirty="0" smtClean="0"/>
              <a:t> </a:t>
            </a:r>
            <a:r>
              <a:rPr lang="fr-FR" dirty="0" err="1" smtClean="0"/>
              <a:t>Hystericum</a:t>
            </a:r>
            <a:endParaRPr lang="fr-FR" dirty="0" smtClean="0"/>
          </a:p>
          <a:p>
            <a:r>
              <a:rPr lang="fr-FR" dirty="0" err="1" smtClean="0"/>
              <a:t>Balsamum</a:t>
            </a:r>
            <a:r>
              <a:rPr lang="fr-FR" dirty="0" smtClean="0"/>
              <a:t> </a:t>
            </a:r>
            <a:r>
              <a:rPr lang="fr-FR" dirty="0" err="1" smtClean="0"/>
              <a:t>Viride</a:t>
            </a:r>
            <a:r>
              <a:rPr lang="fr-FR" dirty="0" smtClean="0"/>
              <a:t> </a:t>
            </a:r>
            <a:r>
              <a:rPr lang="fr-FR" dirty="0" err="1" smtClean="0"/>
              <a:t>Metensium</a:t>
            </a:r>
            <a:endParaRPr lang="fr-FR" dirty="0" smtClean="0"/>
          </a:p>
          <a:p>
            <a:r>
              <a:rPr lang="fr-FR" dirty="0" err="1" smtClean="0"/>
              <a:t>Balsamum</a:t>
            </a:r>
            <a:r>
              <a:rPr lang="fr-FR" dirty="0" smtClean="0"/>
              <a:t> </a:t>
            </a:r>
            <a:r>
              <a:rPr lang="fr-FR" dirty="0" err="1" smtClean="0"/>
              <a:t>Commendatoris</a:t>
            </a:r>
            <a:endParaRPr lang="fr-FR" dirty="0" smtClean="0"/>
          </a:p>
          <a:p>
            <a:r>
              <a:rPr lang="fr-FR" dirty="0" err="1" smtClean="0"/>
              <a:t>Unguentum</a:t>
            </a:r>
            <a:r>
              <a:rPr lang="fr-FR" dirty="0" smtClean="0"/>
              <a:t> </a:t>
            </a:r>
            <a:r>
              <a:rPr lang="fr-FR" dirty="0" err="1" smtClean="0"/>
              <a:t>Mundificativum</a:t>
            </a:r>
            <a:r>
              <a:rPr lang="fr-FR" dirty="0" smtClean="0"/>
              <a:t> de </a:t>
            </a:r>
            <a:r>
              <a:rPr lang="fr-FR" dirty="0" err="1" smtClean="0"/>
              <a:t>Apio</a:t>
            </a:r>
            <a:endParaRPr lang="fr-FR" dirty="0" smtClean="0"/>
          </a:p>
          <a:p>
            <a:r>
              <a:rPr lang="fr-FR" dirty="0" err="1" smtClean="0"/>
              <a:t>Unguentum</a:t>
            </a:r>
            <a:r>
              <a:rPr lang="fr-FR" dirty="0" smtClean="0"/>
              <a:t> De </a:t>
            </a:r>
            <a:r>
              <a:rPr lang="fr-FR" dirty="0" err="1" smtClean="0"/>
              <a:t>Arthanita</a:t>
            </a:r>
            <a:endParaRPr lang="fr-FR" dirty="0" smtClean="0"/>
          </a:p>
          <a:p>
            <a:r>
              <a:rPr lang="fr-FR" dirty="0" err="1" smtClean="0"/>
              <a:t>Emplatrum</a:t>
            </a:r>
            <a:r>
              <a:rPr lang="fr-FR" dirty="0" smtClean="0"/>
              <a:t> </a:t>
            </a:r>
            <a:r>
              <a:rPr lang="fr-FR" dirty="0" err="1" smtClean="0"/>
              <a:t>Opodeltoch</a:t>
            </a:r>
            <a:endParaRPr lang="fr-FR" dirty="0" smtClean="0"/>
          </a:p>
          <a:p>
            <a:r>
              <a:rPr lang="fr-FR" dirty="0" err="1" smtClean="0"/>
              <a:t>Emplatrum</a:t>
            </a:r>
            <a:r>
              <a:rPr lang="fr-FR" dirty="0" smtClean="0"/>
              <a:t> De </a:t>
            </a:r>
            <a:r>
              <a:rPr lang="fr-FR" dirty="0" err="1" smtClean="0"/>
              <a:t>linamento</a:t>
            </a:r>
            <a:endParaRPr lang="fr-FR" dirty="0" smtClean="0"/>
          </a:p>
          <a:p>
            <a:r>
              <a:rPr lang="fr-FR" dirty="0" err="1" smtClean="0"/>
              <a:t>Extractum</a:t>
            </a:r>
            <a:r>
              <a:rPr lang="fr-FR" dirty="0" smtClean="0"/>
              <a:t> </a:t>
            </a:r>
            <a:r>
              <a:rPr lang="fr-FR" dirty="0" err="1" smtClean="0"/>
              <a:t>Panchymagogum</a:t>
            </a:r>
            <a:endParaRPr lang="fr-FR" dirty="0" smtClean="0"/>
          </a:p>
          <a:p>
            <a:r>
              <a:rPr lang="fr-FR" dirty="0" err="1" smtClean="0"/>
              <a:t>Pilulas</a:t>
            </a:r>
            <a:r>
              <a:rPr lang="fr-FR" dirty="0" smtClean="0"/>
              <a:t> </a:t>
            </a:r>
            <a:r>
              <a:rPr lang="fr-FR" dirty="0" err="1" smtClean="0"/>
              <a:t>balsamicas</a:t>
            </a:r>
            <a:r>
              <a:rPr lang="fr-FR" dirty="0" smtClean="0"/>
              <a:t> </a:t>
            </a:r>
            <a:r>
              <a:rPr lang="fr-FR" dirty="0" err="1" smtClean="0"/>
              <a:t>Stahlii</a:t>
            </a:r>
            <a:endParaRPr lang="fr-FR" dirty="0" smtClean="0"/>
          </a:p>
          <a:p>
            <a:endParaRPr lang="fr-FR" dirty="0"/>
          </a:p>
        </p:txBody>
      </p:sp>
      <p:sp>
        <p:nvSpPr>
          <p:cNvPr id="4" name="Espace réservé du pied de page 3"/>
          <p:cNvSpPr>
            <a:spLocks noGrp="1"/>
          </p:cNvSpPr>
          <p:nvPr>
            <p:ph type="ftr" sz="quarter" idx="11"/>
          </p:nvPr>
        </p:nvSpPr>
        <p:spPr/>
        <p:txBody>
          <a:bodyPr/>
          <a:lstStyle/>
          <a:p>
            <a:r>
              <a:rPr lang="fr-FR" smtClean="0"/>
              <a:t>Congrès ISHP Vienna 2009</a:t>
            </a:r>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La Visite.jpg"/>
          <p:cNvPicPr>
            <a:picLocks noGrp="1" noChangeAspect="1"/>
          </p:cNvPicPr>
          <p:nvPr>
            <p:ph idx="1"/>
          </p:nvPr>
        </p:nvPicPr>
        <p:blipFill>
          <a:blip r:embed="rId3"/>
          <a:stretch>
            <a:fillRect/>
          </a:stretch>
        </p:blipFill>
        <p:spPr>
          <a:xfrm>
            <a:off x="2071670" y="0"/>
            <a:ext cx="5429250" cy="6750368"/>
          </a:xfrm>
        </p:spPr>
      </p:pic>
      <p:sp>
        <p:nvSpPr>
          <p:cNvPr id="2" name="Titre 1"/>
          <p:cNvSpPr>
            <a:spLocks noGrp="1"/>
          </p:cNvSpPr>
          <p:nvPr>
            <p:ph type="title"/>
          </p:nvPr>
        </p:nvSpPr>
        <p:spPr/>
        <p:txBody>
          <a:bodyPr>
            <a:normAutofit fontScale="90000"/>
          </a:bodyPr>
          <a:lstStyle/>
          <a:p>
            <a:r>
              <a:rPr lang="fr-FR" dirty="0" smtClean="0"/>
              <a:t>Merci  </a:t>
            </a:r>
            <a:br>
              <a:rPr lang="fr-FR" dirty="0" smtClean="0"/>
            </a:br>
            <a:r>
              <a:rPr lang="fr-FR" dirty="0" smtClean="0"/>
              <a:t>   pour votre attention</a:t>
            </a:r>
            <a:endParaRPr lang="fr-FR" dirty="0"/>
          </a:p>
        </p:txBody>
      </p:sp>
      <p:sp>
        <p:nvSpPr>
          <p:cNvPr id="4" name="Espace réservé du pied de page 3"/>
          <p:cNvSpPr>
            <a:spLocks noGrp="1"/>
          </p:cNvSpPr>
          <p:nvPr>
            <p:ph type="ftr" sz="quarter" idx="11"/>
          </p:nvPr>
        </p:nvSpPr>
        <p:spPr/>
        <p:txBody>
          <a:bodyPr/>
          <a:lstStyle/>
          <a:p>
            <a:r>
              <a:rPr lang="fr-FR" smtClean="0"/>
              <a:t>Congrès ISHP Vienna 2009</a:t>
            </a:r>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pied de page 3"/>
          <p:cNvSpPr>
            <a:spLocks noGrp="1"/>
          </p:cNvSpPr>
          <p:nvPr>
            <p:ph type="ftr" sz="quarter" idx="11"/>
          </p:nvPr>
        </p:nvSpPr>
        <p:spPr/>
        <p:txBody>
          <a:bodyPr/>
          <a:lstStyle/>
          <a:p>
            <a:r>
              <a:rPr lang="fr-FR" smtClean="0"/>
              <a:t>Congrès ISHP Vienna 2009</a:t>
            </a:r>
            <a:endParaRPr lang="fr-FR"/>
          </a:p>
        </p:txBody>
      </p:sp>
      <p:pic>
        <p:nvPicPr>
          <p:cNvPr id="5" name="Espace réservé du contenu 4" descr="L'arracheur de dents.jpg"/>
          <p:cNvPicPr>
            <a:picLocks noGrp="1" noChangeAspect="1"/>
          </p:cNvPicPr>
          <p:nvPr>
            <p:ph idx="1"/>
          </p:nvPr>
        </p:nvPicPr>
        <p:blipFill>
          <a:blip r:embed="rId3"/>
          <a:stretch>
            <a:fillRect/>
          </a:stretch>
        </p:blipFill>
        <p:spPr>
          <a:xfrm>
            <a:off x="1357290" y="1071546"/>
            <a:ext cx="6663690" cy="527037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Le Charlatan 2.jpg"/>
          <p:cNvPicPr>
            <a:picLocks noChangeAspect="1"/>
          </p:cNvPicPr>
          <p:nvPr/>
        </p:nvPicPr>
        <p:blipFill>
          <a:blip r:embed="rId3"/>
          <a:stretch>
            <a:fillRect/>
          </a:stretch>
        </p:blipFill>
        <p:spPr>
          <a:xfrm>
            <a:off x="4702810" y="1343660"/>
            <a:ext cx="4441190" cy="5514340"/>
          </a:xfrm>
          <a:prstGeom prst="rect">
            <a:avLst/>
          </a:prstGeom>
        </p:spPr>
      </p:pic>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Congrès ISHP Vienna 2009</a:t>
            </a:r>
            <a:endParaRPr lang="fr-FR"/>
          </a:p>
        </p:txBody>
      </p:sp>
      <p:pic>
        <p:nvPicPr>
          <p:cNvPr id="6" name="Image 5" descr="Le charlatan 1.jpg"/>
          <p:cNvPicPr>
            <a:picLocks noChangeAspect="1"/>
          </p:cNvPicPr>
          <p:nvPr/>
        </p:nvPicPr>
        <p:blipFill>
          <a:blip r:embed="rId4"/>
          <a:stretch>
            <a:fillRect/>
          </a:stretch>
        </p:blipFill>
        <p:spPr>
          <a:xfrm>
            <a:off x="10" y="0"/>
            <a:ext cx="4408170" cy="5580380"/>
          </a:xfrm>
          <a:prstGeom prst="rect">
            <a:avLst/>
          </a:prstGeom>
        </p:spPr>
      </p:pic>
      <p:sp>
        <p:nvSpPr>
          <p:cNvPr id="9" name="Espace réservé du contenu 8"/>
          <p:cNvSpPr>
            <a:spLocks noGrp="1"/>
          </p:cNvSpPr>
          <p:nvPr>
            <p:ph idx="1"/>
          </p:nvPr>
        </p:nvSpPr>
        <p:spPr/>
        <p:txBody>
          <a:bodyPr/>
          <a:lstStyle/>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descr="Le Charlatan 4 montreur de lion.jpg"/>
          <p:cNvPicPr>
            <a:picLocks noGrp="1" noChangeAspect="1"/>
          </p:cNvPicPr>
          <p:nvPr>
            <p:ph idx="1"/>
          </p:nvPr>
        </p:nvPicPr>
        <p:blipFill>
          <a:blip r:embed="rId3"/>
          <a:stretch>
            <a:fillRect/>
          </a:stretch>
        </p:blipFill>
        <p:spPr>
          <a:xfrm>
            <a:off x="2143106" y="0"/>
            <a:ext cx="5191125" cy="6477000"/>
          </a:xfrm>
        </p:spPr>
      </p:pic>
      <p:sp>
        <p:nvSpPr>
          <p:cNvPr id="4" name="Espace réservé du pied de page 3"/>
          <p:cNvSpPr>
            <a:spLocks noGrp="1"/>
          </p:cNvSpPr>
          <p:nvPr>
            <p:ph type="ftr" sz="quarter" idx="11"/>
          </p:nvPr>
        </p:nvSpPr>
        <p:spPr/>
        <p:txBody>
          <a:bodyPr/>
          <a:lstStyle/>
          <a:p>
            <a:r>
              <a:rPr lang="fr-FR" smtClean="0"/>
              <a:t>Congrès ISHP Vienna 2009</a:t>
            </a: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descr="L'Alchimiste 2.jpg"/>
          <p:cNvPicPr>
            <a:picLocks noGrp="1" noChangeAspect="1"/>
          </p:cNvPicPr>
          <p:nvPr>
            <p:ph idx="1"/>
          </p:nvPr>
        </p:nvPicPr>
        <p:blipFill>
          <a:blip r:embed="rId3"/>
          <a:stretch>
            <a:fillRect/>
          </a:stretch>
        </p:blipFill>
        <p:spPr>
          <a:xfrm>
            <a:off x="2357423" y="1"/>
            <a:ext cx="4213098" cy="6489040"/>
          </a:xfrm>
        </p:spPr>
      </p:pic>
      <p:sp>
        <p:nvSpPr>
          <p:cNvPr id="4" name="Espace réservé du pied de page 3"/>
          <p:cNvSpPr>
            <a:spLocks noGrp="1"/>
          </p:cNvSpPr>
          <p:nvPr>
            <p:ph type="ftr" sz="quarter" idx="11"/>
          </p:nvPr>
        </p:nvSpPr>
        <p:spPr/>
        <p:txBody>
          <a:bodyPr/>
          <a:lstStyle/>
          <a:p>
            <a:r>
              <a:rPr lang="fr-FR" smtClean="0"/>
              <a:t>Congrès ISHP Vienna 2009</a:t>
            </a:r>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descr="Copie de Copie de Apothicaire de PietroLonghi 1752 Galerie de l'Académie Venise.jpg"/>
          <p:cNvPicPr>
            <a:picLocks noGrp="1" noChangeAspect="1"/>
          </p:cNvPicPr>
          <p:nvPr>
            <p:ph idx="1"/>
          </p:nvPr>
        </p:nvPicPr>
        <p:blipFill>
          <a:blip r:embed="rId3"/>
          <a:stretch>
            <a:fillRect/>
          </a:stretch>
        </p:blipFill>
        <p:spPr>
          <a:xfrm>
            <a:off x="2285984" y="54864"/>
            <a:ext cx="5280660" cy="6803136"/>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Congrès ISHP Vienna 2009</a:t>
            </a:r>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Copie de Copie de Copie de Copie de Copie de Copie de Copie de Copie de Apothicaire de PietroLonghi 1752 Galerie de l'Académie Venise-1.jpg"/>
          <p:cNvPicPr>
            <a:picLocks noChangeAspect="1"/>
          </p:cNvPicPr>
          <p:nvPr/>
        </p:nvPicPr>
        <p:blipFill>
          <a:blip r:embed="rId3"/>
          <a:stretch>
            <a:fillRect/>
          </a:stretch>
        </p:blipFill>
        <p:spPr>
          <a:xfrm>
            <a:off x="4143372" y="2000240"/>
            <a:ext cx="2414016" cy="3054096"/>
          </a:xfrm>
          <a:prstGeom prst="rect">
            <a:avLst/>
          </a:prstGeom>
        </p:spPr>
      </p:pic>
      <p:pic>
        <p:nvPicPr>
          <p:cNvPr id="8" name="Espace réservé du contenu 7" descr="Copie de Copie de Apothicaire de PietroLonghi 1752 Galerie de l'Académie Venise.jpg"/>
          <p:cNvPicPr>
            <a:picLocks noGrp="1" noChangeAspect="1"/>
          </p:cNvPicPr>
          <p:nvPr>
            <p:ph idx="1"/>
          </p:nvPr>
        </p:nvPicPr>
        <p:blipFill>
          <a:blip r:embed="rId4"/>
          <a:stretch>
            <a:fillRect/>
          </a:stretch>
        </p:blipFill>
        <p:spPr>
          <a:xfrm>
            <a:off x="2285984" y="54864"/>
            <a:ext cx="5280660" cy="6803136"/>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Espace réservé du contenu 4" descr="Copie de Copie de Copie de Copie de Copie de Copie de Copie de Copie de Apothicaire de PietroLonghi 1752 Galerie de l'Académie Venise.jpg"/>
          <p:cNvPicPr>
            <a:picLocks noChangeAspect="1"/>
          </p:cNvPicPr>
          <p:nvPr/>
        </p:nvPicPr>
        <p:blipFill>
          <a:blip r:embed="rId5"/>
          <a:stretch>
            <a:fillRect/>
          </a:stretch>
        </p:blipFill>
        <p:spPr>
          <a:xfrm>
            <a:off x="714341" y="0"/>
            <a:ext cx="2201418" cy="6780367"/>
          </a:xfrm>
          <a:prstGeom prst="rect">
            <a:avLst/>
          </a:prstGeom>
        </p:spPr>
      </p:pic>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Congrès ISHP Vienna 2009</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ecclesiastique entier.jpg"/>
          <p:cNvPicPr>
            <a:picLocks noChangeAspect="1"/>
          </p:cNvPicPr>
          <p:nvPr/>
        </p:nvPicPr>
        <p:blipFill>
          <a:blip r:embed="rId3"/>
          <a:stretch>
            <a:fillRect/>
          </a:stretch>
        </p:blipFill>
        <p:spPr>
          <a:xfrm>
            <a:off x="5989320" y="54864"/>
            <a:ext cx="3154680" cy="6803136"/>
          </a:xfrm>
          <a:prstGeom prst="rect">
            <a:avLst/>
          </a:prstGeom>
        </p:spPr>
      </p:pic>
      <p:pic>
        <p:nvPicPr>
          <p:cNvPr id="7" name="Image 6" descr="Copie de Copie de Copie de Copie de Copie de Copie de Copie de Copie de Copie de Apothicaire de PietroLonghi 1752 Galerie de l'Académie Venise.jpg"/>
          <p:cNvPicPr>
            <a:picLocks noChangeAspect="1"/>
          </p:cNvPicPr>
          <p:nvPr/>
        </p:nvPicPr>
        <p:blipFill>
          <a:blip r:embed="rId4"/>
          <a:stretch>
            <a:fillRect/>
          </a:stretch>
        </p:blipFill>
        <p:spPr>
          <a:xfrm>
            <a:off x="3929058" y="571480"/>
            <a:ext cx="1506931" cy="2633472"/>
          </a:xfrm>
          <a:prstGeom prst="rect">
            <a:avLst/>
          </a:prstGeom>
        </p:spPr>
      </p:pic>
      <p:pic>
        <p:nvPicPr>
          <p:cNvPr id="8" name="Espace réservé du contenu 7" descr="Copie de Copie de Apothicaire de PietroLonghi 1752 Galerie de l'Académie Venise.jpg"/>
          <p:cNvPicPr>
            <a:picLocks noChangeAspect="1"/>
          </p:cNvPicPr>
          <p:nvPr/>
        </p:nvPicPr>
        <p:blipFill>
          <a:blip r:embed="rId5"/>
          <a:stretch>
            <a:fillRect/>
          </a:stretch>
        </p:blipFill>
        <p:spPr>
          <a:xfrm>
            <a:off x="2071670" y="0"/>
            <a:ext cx="5280660" cy="6803136"/>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Espace réservé du contenu 4" descr="Copie de Copie de Copie de Copie de Copie de Copie de Copie de Apothicaire de PietroLonghi 1752 Galerie de l'Académie Venise.jpg"/>
          <p:cNvPicPr>
            <a:picLocks noGrp="1" noChangeAspect="1"/>
          </p:cNvPicPr>
          <p:nvPr>
            <p:ph idx="1"/>
          </p:nvPr>
        </p:nvPicPr>
        <p:blipFill>
          <a:blip r:embed="rId6"/>
          <a:stretch>
            <a:fillRect/>
          </a:stretch>
        </p:blipFill>
        <p:spPr>
          <a:xfrm>
            <a:off x="357144" y="571448"/>
            <a:ext cx="2043684" cy="2578608"/>
          </a:xfrm>
        </p:spPr>
      </p:pic>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Congrès ISHP Vienna 2009</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394</TotalTime>
  <Words>262</Words>
  <Application>Microsoft Office PowerPoint</Application>
  <PresentationFormat>Affichage à l'écran (4:3)</PresentationFormat>
  <Paragraphs>94</Paragraphs>
  <Slides>25</Slides>
  <Notes>25</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Apex</vt:lpstr>
      <vt:lpstr>Un apothicaire au 18ème  siècle</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Traité universel des Drogues simples Nicolas LEMERY (MDCCXXVII)</vt:lpstr>
      <vt:lpstr>Pharmacopœa Parisiensis (MDCCLVIII) </vt:lpstr>
      <vt:lpstr>Dans cette pharmacopée, l’Aloes  entre dans la composition de :</vt:lpstr>
      <vt:lpstr>Merci      pour votre attention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jacques</dc:creator>
  <cp:lastModifiedBy>JACQUES</cp:lastModifiedBy>
  <cp:revision>27</cp:revision>
  <dcterms:created xsi:type="dcterms:W3CDTF">2009-09-13T09:27:36Z</dcterms:created>
  <dcterms:modified xsi:type="dcterms:W3CDTF">2009-09-13T16:52:07Z</dcterms:modified>
</cp:coreProperties>
</file>